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9" autoAdjust="0"/>
    <p:restoredTop sz="94660"/>
  </p:normalViewPr>
  <p:slideViewPr>
    <p:cSldViewPr snapToGrid="0">
      <p:cViewPr varScale="1">
        <p:scale>
          <a:sx n="59" d="100"/>
          <a:sy n="59" d="100"/>
        </p:scale>
        <p:origin x="88" y="5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004B8-5257-45CB-88FD-563CF47A37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EA2C14-5CCD-4991-A8E3-76D56F2E21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67659-5ABA-4226-82AE-0B2DF14FC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50E7-611C-40B4-86E4-C00B4EFE1C2D}" type="datetimeFigureOut">
              <a:rPr lang="en-ID" smtClean="0"/>
              <a:t>16/10/2022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836BD9-4996-4FE8-BC11-775400F6F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3472E5-7AFA-476B-9EED-A452F6388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3AB6-5B23-49FF-BF10-9AF0D73C731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882348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8F5C95-8E05-457C-B600-806EACD20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4B847D-713A-4807-90CA-A9CB7D19D1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1434A9-64A3-4B31-9871-0EEA603EB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50E7-611C-40B4-86E4-C00B4EFE1C2D}" type="datetimeFigureOut">
              <a:rPr lang="en-ID" smtClean="0"/>
              <a:t>16/10/2022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B00AD9-E45E-4B06-874C-05DAE8D0A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A4CDE0-D7EB-4F61-A60A-97A12759A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3AB6-5B23-49FF-BF10-9AF0D73C731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72874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D2E6FC9-A43A-4B07-BB92-DA7272CD53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1DFDE2-9038-45D9-AC15-EBD7650FE5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D03782-BAC8-4AB0-B4C1-37034E349C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50E7-611C-40B4-86E4-C00B4EFE1C2D}" type="datetimeFigureOut">
              <a:rPr lang="en-ID" smtClean="0"/>
              <a:t>16/10/2022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8BCFE2-2968-45CD-A175-FF22E9B7B4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37C979-2DB0-4F3C-B2AA-B358F6ED9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3AB6-5B23-49FF-BF10-9AF0D73C731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42235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CFB24-3F2B-4242-B7DB-7DEB8F310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C1D85C-FEB5-422E-A220-01388A74B0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ABCDA5-6B61-4A65-9E5B-41D3C947B5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50E7-611C-40B4-86E4-C00B4EFE1C2D}" type="datetimeFigureOut">
              <a:rPr lang="en-ID" smtClean="0"/>
              <a:t>16/10/2022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A3238-D7EF-466C-A901-6EC03E395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B8950-10C9-402A-9761-9E816ABA0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3AB6-5B23-49FF-BF10-9AF0D73C731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46267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FDC32-9292-425C-8CFC-901E7154A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5F5B39-6CEF-4997-AD80-D8402BC05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505FEF2-C48E-47E9-8D2C-9BA390B72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50E7-611C-40B4-86E4-C00B4EFE1C2D}" type="datetimeFigureOut">
              <a:rPr lang="en-ID" smtClean="0"/>
              <a:t>16/10/2022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831014-F0B2-49C2-930C-60F161BA3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95C1D-DD18-481E-84DF-3A2D164753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3AB6-5B23-49FF-BF10-9AF0D73C731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251251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0197C-919F-41BD-9875-F85698D12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1998C-108C-4E32-8530-CB875BC3D5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F352E7-09EA-443B-953B-A89667C271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D49F9A-704A-4B93-BAD8-572D6D1829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50E7-611C-40B4-86E4-C00B4EFE1C2D}" type="datetimeFigureOut">
              <a:rPr lang="en-ID" smtClean="0"/>
              <a:t>16/10/2022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9179EF-542C-4ED7-8807-F24C426682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FE10C5-D2B7-4AB4-A7C7-FD7F3B6EBA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3AB6-5B23-49FF-BF10-9AF0D73C731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936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14561E-CA64-4F59-BE02-0C2F409758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0F046E-F7F2-424D-9A3B-8CE1FBE815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C477D5-54AF-4B5E-8E3D-7F9B25D6CC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E8B42A-665F-426E-8D46-596CD6712A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7C3317-CB6D-45F0-8F57-B47C2DD41B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A403D7C-1809-4DB2-BBAE-3ABF00B6A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50E7-611C-40B4-86E4-C00B4EFE1C2D}" type="datetimeFigureOut">
              <a:rPr lang="en-ID" smtClean="0"/>
              <a:t>16/10/2022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C999757-4972-45F9-B053-0AD1CEDEC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B0A679-978A-48A3-AF49-921B8C6C7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3AB6-5B23-49FF-BF10-9AF0D73C731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03181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7FE20-DE56-435D-816E-8A7C70E14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B8CD80-2646-4C09-9937-09EB8E98D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50E7-611C-40B4-86E4-C00B4EFE1C2D}" type="datetimeFigureOut">
              <a:rPr lang="en-ID" smtClean="0"/>
              <a:t>16/10/2022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ADDD96-FCB2-4DF5-84E9-D46D7E26C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61606D-23FC-4CF7-9656-16CACEDEF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3AB6-5B23-49FF-BF10-9AF0D73C731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5679735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965860-DB72-4F5A-9652-EB802CD755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50E7-611C-40B4-86E4-C00B4EFE1C2D}" type="datetimeFigureOut">
              <a:rPr lang="en-ID" smtClean="0"/>
              <a:t>16/10/2022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7E6A06-7210-4044-8018-BAB45FF79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007075-8EF1-4507-AC24-E66A7B6D5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3AB6-5B23-49FF-BF10-9AF0D73C731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508917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AF521-46B5-43D6-B1D8-02B857F19D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EBFC1C-E76B-45CC-83C5-E35C25E222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09F76F-B1D5-4F4D-A946-B203267A03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9D18EB9-0B4B-441A-82C5-A24CAA046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50E7-611C-40B4-86E4-C00B4EFE1C2D}" type="datetimeFigureOut">
              <a:rPr lang="en-ID" smtClean="0"/>
              <a:t>16/10/2022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2BADC2-3E0E-4CDF-885A-80E9995546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32B462-9DA6-4FCC-B0B8-61208493B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3AB6-5B23-49FF-BF10-9AF0D73C731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94539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3FED9-ED7E-408D-A974-BD803F2EB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F1B9C3A-4FDE-46BC-9579-A40FE6532A8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B8DC41-F44B-4F58-B802-1763F77153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73F302A-A5CA-4801-A084-16CADC0024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350E7-611C-40B4-86E4-C00B4EFE1C2D}" type="datetimeFigureOut">
              <a:rPr lang="en-ID" smtClean="0"/>
              <a:t>16/10/2022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5B2DCE-EA48-499F-9A5F-80DB1E601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616571-6CE2-45A3-A55D-D99F98E56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7C3AB6-5B23-49FF-BF10-9AF0D73C731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73384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60F56A2-5CD6-467D-B15C-36F2C6F2B5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1F2B5D-3856-4FCD-9018-C3DDEB5442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468B09-D670-44ED-B7E6-D7604CDE17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D350E7-611C-40B4-86E4-C00B4EFE1C2D}" type="datetimeFigureOut">
              <a:rPr lang="en-ID" smtClean="0"/>
              <a:t>16/10/2022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65DBD9-7E69-46EB-9B7B-F003F85A4D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9D5883-1243-4A5E-A2A3-C63DF2DCAF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7C3AB6-5B23-49FF-BF10-9AF0D73C731A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81348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4CD52C9-2D8E-4C12-8B09-091F774BFE5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31" y="-66502"/>
            <a:ext cx="12192000" cy="4305678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0460D71-6EE9-406F-B009-8A8503EB3CE3}"/>
              </a:ext>
            </a:extLst>
          </p:cNvPr>
          <p:cNvSpPr txBox="1"/>
          <p:nvPr/>
        </p:nvSpPr>
        <p:spPr>
          <a:xfrm>
            <a:off x="5345084" y="3516283"/>
            <a:ext cx="25021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Asset Type</a:t>
            </a:r>
            <a:endParaRPr lang="en-ID" sz="1200" b="1" dirty="0">
              <a:solidFill>
                <a:srgbClr val="FF0000"/>
              </a:solidFill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E4323D-780D-42B2-8D98-2FAA2B02713E}"/>
              </a:ext>
            </a:extLst>
          </p:cNvPr>
          <p:cNvSpPr/>
          <p:nvPr/>
        </p:nvSpPr>
        <p:spPr>
          <a:xfrm>
            <a:off x="473825" y="3890356"/>
            <a:ext cx="5685906" cy="34882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ADCDEB7-6D01-47C1-8738-10C44489D06C}"/>
              </a:ext>
            </a:extLst>
          </p:cNvPr>
          <p:cNvSpPr txBox="1"/>
          <p:nvPr/>
        </p:nvSpPr>
        <p:spPr>
          <a:xfrm>
            <a:off x="642455" y="3905398"/>
            <a:ext cx="25021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>
                <a:solidFill>
                  <a:srgbClr val="FF0000"/>
                </a:solidFill>
              </a:rPr>
              <a:t>Asset Type</a:t>
            </a:r>
            <a:endParaRPr lang="en-ID" sz="1200" b="1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B5B45E1-BFD7-472B-9B79-727433A7347D}"/>
              </a:ext>
            </a:extLst>
          </p:cNvPr>
          <p:cNvSpPr txBox="1"/>
          <p:nvPr/>
        </p:nvSpPr>
        <p:spPr>
          <a:xfrm flipH="1">
            <a:off x="473825" y="4239176"/>
            <a:ext cx="4306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Peralatan</a:t>
            </a:r>
            <a:r>
              <a:rPr lang="en-US" dirty="0"/>
              <a:t> Kantor</a:t>
            </a:r>
            <a:endParaRPr lang="en-ID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0AAE00A-5E7D-4C4B-A871-440D5A0016EC}"/>
              </a:ext>
            </a:extLst>
          </p:cNvPr>
          <p:cNvSpPr txBox="1"/>
          <p:nvPr/>
        </p:nvSpPr>
        <p:spPr>
          <a:xfrm flipH="1">
            <a:off x="473824" y="4608508"/>
            <a:ext cx="43063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>
                <a:solidFill>
                  <a:schemeClr val="accent1">
                    <a:lumMod val="75000"/>
                  </a:schemeClr>
                </a:solidFill>
              </a:rPr>
              <a:t>Addline</a:t>
            </a:r>
            <a:endParaRPr lang="en-ID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38F8E45-1C89-45A2-B369-E8314707AFFE}"/>
              </a:ext>
            </a:extLst>
          </p:cNvPr>
          <p:cNvSpPr/>
          <p:nvPr/>
        </p:nvSpPr>
        <p:spPr>
          <a:xfrm>
            <a:off x="588025" y="3156857"/>
            <a:ext cx="1316974" cy="27214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BA3C2F-C5B1-414E-BBA7-D324E39968A2}"/>
              </a:ext>
            </a:extLst>
          </p:cNvPr>
          <p:cNvSpPr txBox="1"/>
          <p:nvPr/>
        </p:nvSpPr>
        <p:spPr>
          <a:xfrm>
            <a:off x="473824" y="3090446"/>
            <a:ext cx="8276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b="1" dirty="0"/>
              <a:t>Is Asset</a:t>
            </a:r>
            <a:endParaRPr lang="en-ID" sz="1600" b="1" dirty="0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1FD0AC86-3A2B-420F-B5F8-B85A4FC69DD8}"/>
              </a:ext>
            </a:extLst>
          </p:cNvPr>
          <p:cNvCxnSpPr/>
          <p:nvPr/>
        </p:nvCxnSpPr>
        <p:spPr>
          <a:xfrm flipV="1">
            <a:off x="1556657" y="2373086"/>
            <a:ext cx="2503714" cy="8866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395B756-9432-4CCB-B257-FCC0B7404178}"/>
              </a:ext>
            </a:extLst>
          </p:cNvPr>
          <p:cNvSpPr txBox="1"/>
          <p:nvPr/>
        </p:nvSpPr>
        <p:spPr>
          <a:xfrm flipH="1">
            <a:off x="4315542" y="2091447"/>
            <a:ext cx="4306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Tambah</a:t>
            </a:r>
            <a:r>
              <a:rPr lang="en-US" dirty="0"/>
              <a:t> Field Is Asset </a:t>
            </a:r>
            <a:r>
              <a:rPr lang="en-US" dirty="0" err="1"/>
              <a:t>untuk</a:t>
            </a:r>
            <a:r>
              <a:rPr lang="en-US" dirty="0"/>
              <a:t> Product </a:t>
            </a:r>
            <a:r>
              <a:rPr lang="en-US" dirty="0" err="1"/>
              <a:t>typenya</a:t>
            </a:r>
            <a:r>
              <a:rPr lang="en-US" dirty="0"/>
              <a:t> asset</a:t>
            </a:r>
            <a:endParaRPr lang="en-ID" dirty="0"/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19080E2B-5BDA-45D1-9238-EA9EE011A0CF}"/>
              </a:ext>
            </a:extLst>
          </p:cNvPr>
          <p:cNvCxnSpPr/>
          <p:nvPr/>
        </p:nvCxnSpPr>
        <p:spPr>
          <a:xfrm flipV="1">
            <a:off x="5747657" y="3419209"/>
            <a:ext cx="2547257" cy="970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DDE0EEAC-E97A-4A91-BC7D-11699B32309A}"/>
              </a:ext>
            </a:extLst>
          </p:cNvPr>
          <p:cNvSpPr txBox="1"/>
          <p:nvPr/>
        </p:nvSpPr>
        <p:spPr>
          <a:xfrm flipH="1">
            <a:off x="8294914" y="3090446"/>
            <a:ext cx="4306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Tambah</a:t>
            </a:r>
            <a:r>
              <a:rPr lang="en-US" dirty="0"/>
              <a:t> Field  asset type </a:t>
            </a:r>
            <a:r>
              <a:rPr lang="en-US" dirty="0" err="1"/>
              <a:t>isinya</a:t>
            </a:r>
            <a:r>
              <a:rPr lang="en-US" dirty="0"/>
              <a:t> </a:t>
            </a:r>
            <a:r>
              <a:rPr lang="en-US" dirty="0" err="1"/>
              <a:t>ambil</a:t>
            </a:r>
            <a:r>
              <a:rPr lang="en-US" dirty="0"/>
              <a:t> </a:t>
            </a:r>
          </a:p>
          <a:p>
            <a:r>
              <a:rPr lang="en-US" dirty="0"/>
              <a:t>Dari asset type di </a:t>
            </a:r>
            <a:r>
              <a:rPr lang="en-US" dirty="0" err="1"/>
              <a:t>confguration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19440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3391C80A-6FB2-4B27-89A4-3CC2DF6FA9ED}"/>
              </a:ext>
            </a:extLst>
          </p:cNvPr>
          <p:cNvSpPr txBox="1"/>
          <p:nvPr/>
        </p:nvSpPr>
        <p:spPr>
          <a:xfrm flipH="1">
            <a:off x="293913" y="302624"/>
            <a:ext cx="608511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/>
              <a:t>Mass Asset Addition (</a:t>
            </a:r>
            <a:r>
              <a:rPr lang="en-US" sz="2000" b="1" dirty="0" err="1"/>
              <a:t>Menambah</a:t>
            </a:r>
            <a:r>
              <a:rPr lang="en-US" sz="2000" b="1" dirty="0"/>
              <a:t> Asset </a:t>
            </a:r>
            <a:r>
              <a:rPr lang="en-US" sz="2000" b="1" dirty="0" err="1"/>
              <a:t>secar</a:t>
            </a:r>
            <a:r>
              <a:rPr lang="en-US" sz="2000" b="1" dirty="0"/>
              <a:t> </a:t>
            </a:r>
            <a:r>
              <a:rPr lang="en-US" sz="2000" b="1" dirty="0" err="1"/>
              <a:t>masal</a:t>
            </a:r>
            <a:r>
              <a:rPr lang="en-US" sz="2000" b="1" dirty="0"/>
              <a:t>)</a:t>
            </a:r>
            <a:endParaRPr lang="en-ID" sz="2000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011E0E4-4414-481F-8568-9E94786EDF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4172" y="2572564"/>
            <a:ext cx="9024258" cy="4285436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2BB0CB4E-2390-4C1E-B1FE-E0F32A4F4C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8561" y="1019175"/>
            <a:ext cx="6877050" cy="70485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2B69428E-0F21-41B0-BB81-0BD4636C8E2A}"/>
              </a:ext>
            </a:extLst>
          </p:cNvPr>
          <p:cNvSpPr txBox="1"/>
          <p:nvPr/>
        </p:nvSpPr>
        <p:spPr>
          <a:xfrm>
            <a:off x="555171" y="1970314"/>
            <a:ext cx="113933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Setelah </a:t>
            </a:r>
            <a:r>
              <a:rPr lang="en-US" dirty="0" err="1"/>
              <a:t>diisi</a:t>
            </a:r>
            <a:r>
              <a:rPr lang="en-US" dirty="0"/>
              <a:t> add </a:t>
            </a:r>
            <a:r>
              <a:rPr lang="en-US" dirty="0" err="1"/>
              <a:t>assd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kelur</a:t>
            </a:r>
            <a:r>
              <a:rPr lang="en-US" dirty="0"/>
              <a:t> for </a:t>
            </a:r>
            <a:r>
              <a:rPr lang="en-US" dirty="0" err="1"/>
              <a:t>seperti</a:t>
            </a:r>
            <a:r>
              <a:rPr lang="en-US" dirty="0"/>
              <a:t> </a:t>
            </a:r>
            <a:r>
              <a:rPr lang="en-US" dirty="0" err="1"/>
              <a:t>dibawah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PO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productnya</a:t>
            </a:r>
            <a:r>
              <a:rPr lang="en-US" dirty="0"/>
              <a:t> = asset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sudah</a:t>
            </a:r>
            <a:r>
              <a:rPr lang="en-US" dirty="0"/>
              <a:t> di receipt dan di</a:t>
            </a:r>
          </a:p>
          <a:p>
            <a:r>
              <a:rPr lang="en-US" dirty="0"/>
              <a:t>Bill.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08440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9085CF9-DB4A-4150-A48A-37CD8B38E07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743" y="1535420"/>
            <a:ext cx="12072257" cy="472667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A2B46D0-4133-4207-A7D7-40F33BC8BCA1}"/>
              </a:ext>
            </a:extLst>
          </p:cNvPr>
          <p:cNvSpPr txBox="1"/>
          <p:nvPr/>
        </p:nvSpPr>
        <p:spPr>
          <a:xfrm>
            <a:off x="5998028" y="5516882"/>
            <a:ext cx="10559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PO No.</a:t>
            </a:r>
            <a:endParaRPr lang="en-ID" sz="1400" b="1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CB1BB385-A46C-41E1-95C9-A0AE13BA4D9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83260" y="5548434"/>
            <a:ext cx="3600450" cy="276225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3B8C8EC-BC7C-4D9D-AB6D-E48781C62E51}"/>
              </a:ext>
            </a:extLst>
          </p:cNvPr>
          <p:cNvSpPr txBox="1"/>
          <p:nvPr/>
        </p:nvSpPr>
        <p:spPr>
          <a:xfrm>
            <a:off x="424543" y="326571"/>
            <a:ext cx="6232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Setelah list PO kit select </a:t>
            </a:r>
            <a:r>
              <a:rPr lang="en-US" dirty="0" err="1"/>
              <a:t>akan</a:t>
            </a:r>
            <a:r>
              <a:rPr lang="en-US" dirty="0"/>
              <a:t> create </a:t>
            </a:r>
            <a:r>
              <a:rPr lang="en-US" dirty="0" err="1"/>
              <a:t>ke</a:t>
            </a:r>
            <a:r>
              <a:rPr lang="en-US" dirty="0"/>
              <a:t> form asset </a:t>
            </a:r>
            <a:r>
              <a:rPr lang="en-US" dirty="0" err="1"/>
              <a:t>standart</a:t>
            </a:r>
            <a:r>
              <a:rPr lang="en-US" dirty="0"/>
              <a:t> </a:t>
            </a:r>
            <a:r>
              <a:rPr lang="en-US" dirty="0" err="1"/>
              <a:t>odoo</a:t>
            </a:r>
            <a:endParaRPr lang="en-ID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0C47295-1393-4D06-88C6-7F45A710CBD5}"/>
              </a:ext>
            </a:extLst>
          </p:cNvPr>
          <p:cNvCxnSpPr/>
          <p:nvPr/>
        </p:nvCxnSpPr>
        <p:spPr>
          <a:xfrm flipV="1">
            <a:off x="2057400" y="1632857"/>
            <a:ext cx="2982686" cy="8490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B20ABA02-AA8C-4EC1-B24F-E688AD9CDEE7}"/>
              </a:ext>
            </a:extLst>
          </p:cNvPr>
          <p:cNvSpPr txBox="1"/>
          <p:nvPr/>
        </p:nvSpPr>
        <p:spPr>
          <a:xfrm>
            <a:off x="5377543" y="1197429"/>
            <a:ext cx="2750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description PO</a:t>
            </a:r>
            <a:endParaRPr lang="en-ID" dirty="0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BF7B2BC-EDCF-448E-A2BB-5262BC6D4ED2}"/>
              </a:ext>
            </a:extLst>
          </p:cNvPr>
          <p:cNvCxnSpPr/>
          <p:nvPr/>
        </p:nvCxnSpPr>
        <p:spPr>
          <a:xfrm flipV="1">
            <a:off x="4702629" y="2558143"/>
            <a:ext cx="1954774" cy="7728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C12C099C-5BA5-4154-B2A5-672DEC638167}"/>
              </a:ext>
            </a:extLst>
          </p:cNvPr>
          <p:cNvSpPr txBox="1"/>
          <p:nvPr/>
        </p:nvSpPr>
        <p:spPr>
          <a:xfrm>
            <a:off x="6611827" y="2150711"/>
            <a:ext cx="3011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Diambil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setingan</a:t>
            </a:r>
            <a:r>
              <a:rPr lang="en-US" dirty="0"/>
              <a:t> product</a:t>
            </a:r>
            <a:endParaRPr lang="en-ID" dirty="0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0BD60EF9-AEDB-48DB-BF21-805F5964592F}"/>
              </a:ext>
            </a:extLst>
          </p:cNvPr>
          <p:cNvCxnSpPr/>
          <p:nvPr/>
        </p:nvCxnSpPr>
        <p:spPr>
          <a:xfrm flipV="1">
            <a:off x="8117399" y="2944586"/>
            <a:ext cx="972172" cy="112667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AC6B0BBD-9F45-4B1E-B167-8EEA98F3F897}"/>
              </a:ext>
            </a:extLst>
          </p:cNvPr>
          <p:cNvSpPr txBox="1"/>
          <p:nvPr/>
        </p:nvSpPr>
        <p:spPr>
          <a:xfrm>
            <a:off x="9642565" y="2782946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ID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6104108-3C92-47D8-ADF1-A13BAB2437A4}"/>
              </a:ext>
            </a:extLst>
          </p:cNvPr>
          <p:cNvSpPr txBox="1"/>
          <p:nvPr/>
        </p:nvSpPr>
        <p:spPr>
          <a:xfrm flipH="1">
            <a:off x="9089571" y="2766002"/>
            <a:ext cx="23730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Nilaii</a:t>
            </a:r>
            <a:r>
              <a:rPr lang="en-US" dirty="0"/>
              <a:t> Po </a:t>
            </a:r>
            <a:r>
              <a:rPr lang="en-US" dirty="0" err="1"/>
              <a:t>sebelum</a:t>
            </a:r>
            <a:r>
              <a:rPr lang="en-US" dirty="0"/>
              <a:t> PPN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045130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88</Words>
  <Application>Microsoft Office PowerPoint</Application>
  <PresentationFormat>Widescreen</PresentationFormat>
  <Paragraphs>16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Heryanto Drajat Widodo</dc:creator>
  <cp:lastModifiedBy>Heryanto Drajat Widodo</cp:lastModifiedBy>
  <cp:revision>7</cp:revision>
  <dcterms:created xsi:type="dcterms:W3CDTF">2022-10-16T08:12:09Z</dcterms:created>
  <dcterms:modified xsi:type="dcterms:W3CDTF">2022-10-16T09:38:39Z</dcterms:modified>
</cp:coreProperties>
</file>