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F03BE-89A4-6E1F-B217-1326E9F231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387C43-88AC-E4B4-5A42-BC038ABCE4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12795D-9F14-4FB5-D3D7-C2CC836F7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B1DA8-C349-4554-A501-F0F3451BBCE5}" type="datetimeFigureOut">
              <a:rPr lang="en-ID" smtClean="0"/>
              <a:t>06/10/2022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8049F-2725-DBDF-8022-D3E2EF527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97D35-9422-A266-FDFD-869233797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D887-EE32-4F5E-9A0A-389F7AB4BA1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60339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05D4E-D1ED-B4BE-271D-019957304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D275D4-F8D5-C43D-E0EF-42339EBE27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82C7C-05C7-F260-D317-9D4D7E893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B1DA8-C349-4554-A501-F0F3451BBCE5}" type="datetimeFigureOut">
              <a:rPr lang="en-ID" smtClean="0"/>
              <a:t>06/10/2022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2A637-AB7E-C53E-0914-0E362C531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97E9B-3A05-AC5C-4A96-86CA7E9EE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D887-EE32-4F5E-9A0A-389F7AB4BA1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44639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4CAC18-CEF0-F4A0-7897-1DD120AE35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57096F-5AF3-AF56-5401-553B1EA84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CBEC8-5082-1C21-E710-3DEBBB595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B1DA8-C349-4554-A501-F0F3451BBCE5}" type="datetimeFigureOut">
              <a:rPr lang="en-ID" smtClean="0"/>
              <a:t>06/10/2022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98075-699E-03D7-79A5-73A7A1B14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CBFA5-E69B-EF9F-E807-8FC453F5C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D887-EE32-4F5E-9A0A-389F7AB4BA1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876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75320-9060-1F32-873A-E3EEE0952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2BCDF-F3CA-188E-F074-79B7E3C1D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73A8A-9EC3-5BD4-FF78-110228E27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B1DA8-C349-4554-A501-F0F3451BBCE5}" type="datetimeFigureOut">
              <a:rPr lang="en-ID" smtClean="0"/>
              <a:t>06/10/2022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C9211E-5F91-EE46-EA87-1CA28B1E7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2A571-2B7C-01A6-44B5-FE59227EA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D887-EE32-4F5E-9A0A-389F7AB4BA1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46049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D81C0-E7D0-8ED8-91FF-74D1AEA42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2360B6-9A45-95BF-5B6D-AA5647FE0F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3687A-82B0-441F-16F9-901152789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B1DA8-C349-4554-A501-F0F3451BBCE5}" type="datetimeFigureOut">
              <a:rPr lang="en-ID" smtClean="0"/>
              <a:t>06/10/2022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27D09-604F-48EB-2C62-60AEDA927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9FDE32-21F9-6E2A-C52A-B783FEC47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D887-EE32-4F5E-9A0A-389F7AB4BA1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35981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FDD52-E3CD-6C77-F98C-17876DE08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9E656-A7F6-B991-54D7-F49245E7F2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61D5C1-F6F4-2BC0-5705-CFC733AFF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4DAB1A-2F2F-164A-6FBE-3FE294098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B1DA8-C349-4554-A501-F0F3451BBCE5}" type="datetimeFigureOut">
              <a:rPr lang="en-ID" smtClean="0"/>
              <a:t>06/10/2022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DD708B-453C-E366-6F05-4D569AE42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F0843E-F830-E231-5B38-13E283610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D887-EE32-4F5E-9A0A-389F7AB4BA1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11409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B8ADA-4386-112D-9120-1585B587C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FFDF9-A465-BDE9-628B-66E8C18715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38C42-498A-1AEB-C1BA-5AF8F08A20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EAD472-4FE7-22AC-5525-303BD6A127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B5C286-CB57-8E8B-3AFE-C2655A654C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5C7ECE-C821-51E3-842B-F85B70C89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B1DA8-C349-4554-A501-F0F3451BBCE5}" type="datetimeFigureOut">
              <a:rPr lang="en-ID" smtClean="0"/>
              <a:t>06/10/2022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108533-9B25-FFA1-C9E2-2820C3CB2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C2D934-1383-12C5-ECF5-F073D5B26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D887-EE32-4F5E-9A0A-389F7AB4BA1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47352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A679A-4125-A0DB-2326-460CBA93B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B08A6D-0B34-89C0-6E41-B586EDFB6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B1DA8-C349-4554-A501-F0F3451BBCE5}" type="datetimeFigureOut">
              <a:rPr lang="en-ID" smtClean="0"/>
              <a:t>06/10/2022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B88316-5E31-8266-D1FF-4025E74D1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96A091-7EC5-EBAF-BB7F-9FF1B65EA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D887-EE32-4F5E-9A0A-389F7AB4BA1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6126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99E82E-43D8-BE24-CD53-EF02B3A68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B1DA8-C349-4554-A501-F0F3451BBCE5}" type="datetimeFigureOut">
              <a:rPr lang="en-ID" smtClean="0"/>
              <a:t>06/10/2022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D265B5-DB72-5FED-1FF7-939392A4C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A1369-B6A6-8E29-E0E8-B8ED3728E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D887-EE32-4F5E-9A0A-389F7AB4BA1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80770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962D2-7D72-5AF5-0C4C-78F7B8A7B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F9A76-1FA2-A188-529C-DEA4F8C6B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C0213C-7568-E45C-5AC1-2A62DAC9DA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4AF591-AC80-C1DB-BBFA-AB45105D3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B1DA8-C349-4554-A501-F0F3451BBCE5}" type="datetimeFigureOut">
              <a:rPr lang="en-ID" smtClean="0"/>
              <a:t>06/10/2022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47520C-5BC8-0432-1AAA-962CC3DDB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8B6257-295A-5B8F-3601-D508A68B9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D887-EE32-4F5E-9A0A-389F7AB4BA1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83822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EACBB-9CFC-D0FC-CACD-D6217C3CA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AE195A-5A58-883F-8B76-0AE5161E83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6C868D-947F-F599-822F-5715664EAE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C62060-5390-52BB-08AF-DA7B8ACE6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B1DA8-C349-4554-A501-F0F3451BBCE5}" type="datetimeFigureOut">
              <a:rPr lang="en-ID" smtClean="0"/>
              <a:t>06/10/2022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1A91BA-5082-4D3F-F3CC-930874772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7EA826-D4B3-5E3C-84FE-1F122469A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0D887-EE32-4F5E-9A0A-389F7AB4BA1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64694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E2D562-0F15-C0E2-DE44-1C8D57B47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216FC8-B3AD-4DD2-39E8-CEF5DD43F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A6292-BD8F-1AB9-18CF-4C7DCAA544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B1DA8-C349-4554-A501-F0F3451BBCE5}" type="datetimeFigureOut">
              <a:rPr lang="en-ID" smtClean="0"/>
              <a:t>06/10/2022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585A8-7749-D130-F3E7-02E3CBD4D4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E44020-302F-570D-5B0D-25B27EA275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0D887-EE32-4F5E-9A0A-389F7AB4BA1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35896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90451-1FE4-807C-E991-69ABC6950B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0D4D4-C298-F492-B6EC-34BCE2A4AE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486AF2-981C-5AD9-F7FF-4D150F09A6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9" y="1104780"/>
            <a:ext cx="12103722" cy="4648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252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538D12A-DFE6-87C4-384A-972BEC8DA8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962" y="1082554"/>
            <a:ext cx="9246075" cy="4692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550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Alim Burhanudin</dc:creator>
  <cp:lastModifiedBy>Alim Burhanudin</cp:lastModifiedBy>
  <cp:revision>1</cp:revision>
  <dcterms:created xsi:type="dcterms:W3CDTF">2022-10-06T06:09:14Z</dcterms:created>
  <dcterms:modified xsi:type="dcterms:W3CDTF">2022-10-06T06:10:29Z</dcterms:modified>
</cp:coreProperties>
</file>