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31CBA-B0B9-ACC2-A2E0-6D20054CB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8B47F7-0A41-25D7-C46F-7E2D3EAA0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8111B-FE12-0327-D862-D532EF7AE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FE7A-3749-4DAB-81A4-F65C6A420CDE}" type="datetimeFigureOut">
              <a:rPr lang="en-ID" smtClean="0"/>
              <a:t>03/10/2022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7CC9E-EEA0-D9A7-9429-E3FADD62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839FD-7AE7-2CD7-ED27-B8BB922BD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2213-03AD-4662-A3E6-7D602DAAA88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3222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01AEB-5245-B6B1-A18D-F2AE7BD63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897BE-625A-5498-27B1-0F77DB82C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3B2FB-38FC-67D2-750B-78C59223F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FE7A-3749-4DAB-81A4-F65C6A420CDE}" type="datetimeFigureOut">
              <a:rPr lang="en-ID" smtClean="0"/>
              <a:t>03/10/2022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1111D-C355-52BC-C99F-F878946C6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B7D41-1824-9CC3-8F9A-BE7B17E19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2213-03AD-4662-A3E6-7D602DAAA88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2677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96F7C8-CC08-10B3-6221-696C5BB81C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C4929A-C80B-3133-BDA7-538B92A27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80A71-D7A5-2387-E138-10CCACD47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FE7A-3749-4DAB-81A4-F65C6A420CDE}" type="datetimeFigureOut">
              <a:rPr lang="en-ID" smtClean="0"/>
              <a:t>03/10/2022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7EB52-3928-A34D-3F0F-45E9A87B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74F6C-E4AB-55D7-5250-6609658AF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2213-03AD-4662-A3E6-7D602DAAA88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779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3B357-61C4-6B41-3B8D-E8D161A7B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47EAF-9B03-8556-499B-0BB233121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13075-318D-536B-1744-26031E8D5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FE7A-3749-4DAB-81A4-F65C6A420CDE}" type="datetimeFigureOut">
              <a:rPr lang="en-ID" smtClean="0"/>
              <a:t>03/10/2022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DB5D8-BB78-BB4A-DA36-CC0257516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51BBC-B51D-7114-6CBF-4E649E150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2213-03AD-4662-A3E6-7D602DAAA88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2943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7D354-B3BE-CDB6-B8A0-D0CB1CAAA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8D71F-F621-39CA-36A5-7F2D69F9F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4B4BF-0FD4-FC72-BA26-8BF80874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FE7A-3749-4DAB-81A4-F65C6A420CDE}" type="datetimeFigureOut">
              <a:rPr lang="en-ID" smtClean="0"/>
              <a:t>03/10/2022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C9143-BD18-3BB9-7D34-EC7FD516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97221-089A-0B49-6DC2-DD71E1C6B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2213-03AD-4662-A3E6-7D602DAAA88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2901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EEA52-B153-E354-EF32-1FB48176A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68E9-8A94-7556-AD62-C780A71784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FD18A1-CCEF-8EDD-9DE6-885EB7C4C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ED5261-8698-9590-60AE-3B9F079C9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FE7A-3749-4DAB-81A4-F65C6A420CDE}" type="datetimeFigureOut">
              <a:rPr lang="en-ID" smtClean="0"/>
              <a:t>03/10/2022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3096B-40BB-27CF-9FF1-60F6F3297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E6E223-4776-CCB0-1EE9-0E8B2B56F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2213-03AD-4662-A3E6-7D602DAAA88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802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7A131-98AF-57DE-B02B-81F217779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E8724-0802-FAAA-FE1A-9371908B3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CC78A9-03BB-79E6-21A4-C8C69E968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106FF2-6595-E482-DCCF-0EA5388863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E4B705-07DC-F4B5-3AAD-14480A112D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7C33E3-8F1D-E1E6-A5AD-7E091152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FE7A-3749-4DAB-81A4-F65C6A420CDE}" type="datetimeFigureOut">
              <a:rPr lang="en-ID" smtClean="0"/>
              <a:t>03/10/2022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87EAA6-74CC-CF7F-5C20-E3540799A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DC0559-EF5E-4FD0-9389-03F606C56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2213-03AD-4662-A3E6-7D602DAAA88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0333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A2A9F-2FE4-C62D-DDA2-C3F2A7934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55CAEB-64DC-0BA2-C168-8733C238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FE7A-3749-4DAB-81A4-F65C6A420CDE}" type="datetimeFigureOut">
              <a:rPr lang="en-ID" smtClean="0"/>
              <a:t>03/10/2022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B36C7A-9109-3F5D-9438-C38A49AF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51678-071F-B56A-84D9-67B3D51A9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2213-03AD-4662-A3E6-7D602DAAA88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008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07E2A1-775F-CB9F-F1D7-C67E18D3F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FE7A-3749-4DAB-81A4-F65C6A420CDE}" type="datetimeFigureOut">
              <a:rPr lang="en-ID" smtClean="0"/>
              <a:t>03/10/2022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8619B8-9D0A-2AF2-8E23-ABE6A0A80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0E4282-C847-02E3-CBAE-2A116A0B9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2213-03AD-4662-A3E6-7D602DAAA88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8576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35E0E-17F7-BA97-369D-17CC6F2A7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5C87D-3518-6977-C0C5-389FCE943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D51A56-DA9A-0C77-1BDF-6913CCB18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3B1E85-CB31-1817-D747-1DACABB97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FE7A-3749-4DAB-81A4-F65C6A420CDE}" type="datetimeFigureOut">
              <a:rPr lang="en-ID" smtClean="0"/>
              <a:t>03/10/2022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1B4DD-2369-921D-EA2D-09EC1E5EA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AB60FC-8622-B265-8EB9-EDBEC9047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2213-03AD-4662-A3E6-7D602DAAA88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9111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C162C-6994-4885-46B5-F04960E2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500E95-F7C1-8EE4-902E-573BAA85A1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F02A8-B956-58F6-38BC-C4A10A135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4DFED-F5FB-CDA2-A07D-8FECAACE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FE7A-3749-4DAB-81A4-F65C6A420CDE}" type="datetimeFigureOut">
              <a:rPr lang="en-ID" smtClean="0"/>
              <a:t>03/10/2022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53B75B-A6C2-95F6-DAD3-830B13926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75076-8967-C867-6D5F-922260A5E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2213-03AD-4662-A3E6-7D602DAAA88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231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97AAAC-0C76-778A-79D3-8638FC926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31523-9D38-D3A5-440E-C9DE659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9DE6E-22C7-799A-8854-9AC3B070F6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CFE7A-3749-4DAB-81A4-F65C6A420CDE}" type="datetimeFigureOut">
              <a:rPr lang="en-ID" smtClean="0"/>
              <a:t>03/10/2022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43829-F90E-A654-480F-A10F33E374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91B9D-6F0D-AE88-CB0D-CE6287FEA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C2213-03AD-4662-A3E6-7D602DAAA88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4066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2EF67D-7806-B9DD-3113-F6E79BB77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894" y="369794"/>
            <a:ext cx="8146281" cy="43277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2F8AC3F-7CE4-D64C-DBD4-C999D4599734}"/>
              </a:ext>
            </a:extLst>
          </p:cNvPr>
          <p:cNvSpPr txBox="1"/>
          <p:nvPr/>
        </p:nvSpPr>
        <p:spPr>
          <a:xfrm>
            <a:off x="663388" y="5047129"/>
            <a:ext cx="8271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Form Purchase Request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Ditambahkan</a:t>
            </a:r>
            <a:r>
              <a:rPr lang="en-US" dirty="0"/>
              <a:t> field Vendor/Artis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Jika </a:t>
            </a:r>
            <a:r>
              <a:rPr lang="en-US" dirty="0" err="1"/>
              <a:t>diisi</a:t>
            </a:r>
            <a:r>
              <a:rPr lang="en-US" dirty="0"/>
              <a:t>, 1 Form PR </a:t>
            </a:r>
            <a:r>
              <a:rPr lang="en-US" dirty="0" err="1"/>
              <a:t>untuk</a:t>
            </a:r>
            <a:r>
              <a:rPr lang="en-US" dirty="0"/>
              <a:t> 1 Vendor/Artis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Ketika Create draft PO, vendor PO </a:t>
            </a:r>
            <a:r>
              <a:rPr lang="en-US" dirty="0" err="1"/>
              <a:t>otomatis</a:t>
            </a:r>
            <a:r>
              <a:rPr lang="en-US" dirty="0"/>
              <a:t>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vendor PR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30395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Alim Burhanudin</dc:creator>
  <cp:lastModifiedBy>Alim Burhanudin</cp:lastModifiedBy>
  <cp:revision>1</cp:revision>
  <dcterms:created xsi:type="dcterms:W3CDTF">2022-10-03T04:04:33Z</dcterms:created>
  <dcterms:modified xsi:type="dcterms:W3CDTF">2022-10-03T04:07:40Z</dcterms:modified>
</cp:coreProperties>
</file>