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5D987-494C-D723-5376-6DF0CAEA97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EF6EED-6467-AA1F-12BA-5E25B1FFE5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4EDA8-F10A-3EAA-4546-8BAB3A639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080D-9D70-494A-9460-0C53577B4206}" type="datetimeFigureOut">
              <a:rPr lang="en-ID" smtClean="0"/>
              <a:t>29/09/2022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5FF4-CF9B-1528-2533-1453E5F7E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B9D8A-B6C7-982B-F8F5-A64BC5E56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057B4-24BA-4EBF-894E-B61CEC82498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93108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B4A83-BE4D-08D2-AFCE-5D6621327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6AD05A-0899-260D-CA97-1AAD8C7D95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3BABD-D992-1353-383D-977FE2C0B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080D-9D70-494A-9460-0C53577B4206}" type="datetimeFigureOut">
              <a:rPr lang="en-ID" smtClean="0"/>
              <a:t>29/09/2022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9D23C-5D5F-D109-7CF3-0807FC190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B083F-9DC8-7273-BDEF-C6D45A589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057B4-24BA-4EBF-894E-B61CEC82498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42457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884A73-B138-8857-3C2D-287D4ACE7B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6F25E8-B509-2AC4-3252-0A4D1EEEAE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A11FA-01E5-DCCC-1360-76C87053D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080D-9D70-494A-9460-0C53577B4206}" type="datetimeFigureOut">
              <a:rPr lang="en-ID" smtClean="0"/>
              <a:t>29/09/2022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226F2-D49F-8199-3563-051D4D2A1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56FB9-41C7-B5C3-F82B-D3A46389B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057B4-24BA-4EBF-894E-B61CEC82498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7256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7991B-0944-C0E5-20CD-2495AE5B5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175FC-2161-2074-F3AF-2E4AD6E95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EC75B-CC5D-0CF7-F6BD-131C484E8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080D-9D70-494A-9460-0C53577B4206}" type="datetimeFigureOut">
              <a:rPr lang="en-ID" smtClean="0"/>
              <a:t>29/09/2022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5C08A-96FB-D9C8-7F77-B8F4C1250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6969D-CEA2-2C89-2FE7-786BDDED8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057B4-24BA-4EBF-894E-B61CEC82498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0276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FA3F5-EB77-72BF-1787-98A3A6D14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E93DF9-23E6-CD5E-335B-FF72A26DB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2D183-204A-33BE-04D2-A6AEAC698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080D-9D70-494A-9460-0C53577B4206}" type="datetimeFigureOut">
              <a:rPr lang="en-ID" smtClean="0"/>
              <a:t>29/09/2022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7A831-6C9C-1523-B8F5-7938F9F02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711F9-1DE7-C204-0273-6A4F8079B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057B4-24BA-4EBF-894E-B61CEC82498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5126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8EEAA-F47A-DAAB-9349-175625335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E7227-3151-6D1A-DBE7-9E1D129D1F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2FD4A-1BFB-81D8-AB1D-4F6624B451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701C6-0D4A-4B86-7952-336AB3799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080D-9D70-494A-9460-0C53577B4206}" type="datetimeFigureOut">
              <a:rPr lang="en-ID" smtClean="0"/>
              <a:t>29/09/2022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0B03DC-7DB3-DCDD-61DF-23681B5FE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90647-F8E0-8F37-4BD1-AD6CA44BC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057B4-24BA-4EBF-894E-B61CEC82498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70318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56EDE-E2F1-598A-495D-8DF5C0A59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0B51FB-7F51-0157-7D15-8FAC17F97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8C0BF0-C12B-77EC-65FA-FB4FB387A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37AF19-E84B-CC0C-E432-3A8D830127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85D016-E5C2-37A3-F08A-391B07CE08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83B884-46B6-1FF6-46C7-875E5473B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080D-9D70-494A-9460-0C53577B4206}" type="datetimeFigureOut">
              <a:rPr lang="en-ID" smtClean="0"/>
              <a:t>29/09/2022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252E74-D708-825E-9365-2A9C36DC4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6D704E-B9AE-B590-F1CA-002D841CD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057B4-24BA-4EBF-894E-B61CEC82498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5943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C9FEB-DB6F-1531-1F86-89971FCD4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3391FB-7AA3-5559-89F9-6B22341F3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080D-9D70-494A-9460-0C53577B4206}" type="datetimeFigureOut">
              <a:rPr lang="en-ID" smtClean="0"/>
              <a:t>29/09/2022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6C1862-E320-1C11-4E92-DA98D30BB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75195A-8644-371D-1913-B973FD240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057B4-24BA-4EBF-894E-B61CEC82498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0338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A4211A-9D0F-B635-FD32-EA14E032F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080D-9D70-494A-9460-0C53577B4206}" type="datetimeFigureOut">
              <a:rPr lang="en-ID" smtClean="0"/>
              <a:t>29/09/2022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86118C-AFE5-17AE-0971-081C4683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D15BA-29C2-179D-30E5-C85DEE5F3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057B4-24BA-4EBF-894E-B61CEC82498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8690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47158-462B-BA02-79F8-2515E4D4D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DD0B6-C26D-D30F-2E23-796084901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080588-A308-5F86-D947-8C33693059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68C88-3024-1F98-B49C-1B75BF97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080D-9D70-494A-9460-0C53577B4206}" type="datetimeFigureOut">
              <a:rPr lang="en-ID" smtClean="0"/>
              <a:t>29/09/2022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EC98C0-E463-0B51-4A33-696B8A710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EC33F-7BD1-BFD2-89DB-D809F62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057B4-24BA-4EBF-894E-B61CEC82498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78643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0E791-E356-F548-D531-68D64B974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8BE4FE-16B5-5E16-3047-4D64DD4D52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45D9BD-ABA0-89A4-A7EC-4ADDAD2ED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D58125-B0BA-C643-AFD8-A0388DE37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080D-9D70-494A-9460-0C53577B4206}" type="datetimeFigureOut">
              <a:rPr lang="en-ID" smtClean="0"/>
              <a:t>29/09/2022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F6B993-A79B-F5F3-4329-06BF240B0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AC8981-5293-F32E-CEC0-FD0090145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057B4-24BA-4EBF-894E-B61CEC82498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34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EDAEEA-67A8-FC21-8695-5424FD208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8F01C7-B1C0-F966-9FB7-A91FA50BE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102F6-3081-0660-C94B-BD5D63C64D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4080D-9D70-494A-9460-0C53577B4206}" type="datetimeFigureOut">
              <a:rPr lang="en-ID" smtClean="0"/>
              <a:t>29/09/2022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83258-7188-A9C0-17CF-C269D8AE85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1A421-38E0-AABB-4080-82B9483FBF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057B4-24BA-4EBF-894E-B61CEC82498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2215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0798D0B0-6791-0C65-3120-A21E9575D468}"/>
              </a:ext>
            </a:extLst>
          </p:cNvPr>
          <p:cNvGrpSpPr/>
          <p:nvPr/>
        </p:nvGrpSpPr>
        <p:grpSpPr>
          <a:xfrm>
            <a:off x="1801368" y="1042767"/>
            <a:ext cx="8589264" cy="5653869"/>
            <a:chOff x="1451207" y="235943"/>
            <a:chExt cx="9289585" cy="638611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2831662-AEE0-E326-ED91-E370DBC883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51207" y="235943"/>
              <a:ext cx="9289585" cy="6386113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4A3B188-FD24-C36E-E699-07D3D0A3B3CA}"/>
                </a:ext>
              </a:extLst>
            </p:cNvPr>
            <p:cNvSpPr/>
            <p:nvPr/>
          </p:nvSpPr>
          <p:spPr>
            <a:xfrm>
              <a:off x="1541929" y="4736416"/>
              <a:ext cx="8955742" cy="1174376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Listing invoice yang </a:t>
              </a:r>
              <a:r>
                <a:rPr lang="en-US" b="1" dirty="0" err="1"/>
                <a:t>umur</a:t>
              </a:r>
              <a:r>
                <a:rPr lang="en-US" b="1" dirty="0"/>
                <a:t> </a:t>
              </a:r>
              <a:r>
                <a:rPr lang="en-US" b="1" dirty="0" err="1"/>
                <a:t>agingnya</a:t>
              </a:r>
              <a:r>
                <a:rPr lang="en-US" b="1" dirty="0"/>
                <a:t> &gt;=120 (parameter aging) </a:t>
              </a:r>
              <a:r>
                <a:rPr lang="en-US" b="1" dirty="0" err="1"/>
                <a:t>masih</a:t>
              </a:r>
              <a:r>
                <a:rPr lang="en-US" b="1" dirty="0"/>
                <a:t> </a:t>
              </a:r>
              <a:r>
                <a:rPr lang="en-US" b="1" dirty="0" err="1"/>
                <a:t>belum</a:t>
              </a:r>
              <a:r>
                <a:rPr lang="en-US" b="1" dirty="0"/>
                <a:t> </a:t>
              </a:r>
              <a:r>
                <a:rPr lang="en-US" b="1" dirty="0" err="1"/>
                <a:t>muncul</a:t>
              </a:r>
              <a:endParaRPr lang="en-ID" b="1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12F5609-09AA-1C3A-5327-49A65A53FFC8}"/>
                </a:ext>
              </a:extLst>
            </p:cNvPr>
            <p:cNvSpPr/>
            <p:nvPr/>
          </p:nvSpPr>
          <p:spPr>
            <a:xfrm>
              <a:off x="5953638" y="2495239"/>
              <a:ext cx="4310950" cy="696196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b="1" dirty="0"/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AB61C8E7-6579-33AC-9E1D-E78EE70D958F}"/>
                </a:ext>
              </a:extLst>
            </p:cNvPr>
            <p:cNvCxnSpPr/>
            <p:nvPr/>
          </p:nvCxnSpPr>
          <p:spPr>
            <a:xfrm flipH="1">
              <a:off x="6400800" y="3191435"/>
              <a:ext cx="1425388" cy="1544981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F62DEA9-F7AF-A693-27FC-2F6EBEDF3ACF}"/>
              </a:ext>
            </a:extLst>
          </p:cNvPr>
          <p:cNvSpPr txBox="1"/>
          <p:nvPr/>
        </p:nvSpPr>
        <p:spPr>
          <a:xfrm>
            <a:off x="1801368" y="304102"/>
            <a:ext cx="8589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/>
              <a:t>Untuk</a:t>
            </a:r>
            <a:r>
              <a:rPr lang="en-US" sz="1400" b="1" dirty="0"/>
              <a:t> listing invoices yang outstanding </a:t>
            </a:r>
            <a:r>
              <a:rPr lang="en-US" sz="1400" b="1" dirty="0" err="1"/>
              <a:t>belum</a:t>
            </a:r>
            <a:r>
              <a:rPr lang="en-US" sz="1400" b="1" dirty="0"/>
              <a:t> </a:t>
            </a:r>
            <a:r>
              <a:rPr lang="en-US" sz="1400" b="1" dirty="0" err="1"/>
              <a:t>muncul</a:t>
            </a:r>
            <a:r>
              <a:rPr lang="en-US" sz="1400" b="1" dirty="0"/>
              <a:t> </a:t>
            </a:r>
            <a:r>
              <a:rPr lang="en-US" sz="1400" b="1" dirty="0" err="1"/>
              <a:t>sesuai</a:t>
            </a:r>
            <a:r>
              <a:rPr lang="en-US" sz="1400" b="1" dirty="0"/>
              <a:t> </a:t>
            </a:r>
            <a:r>
              <a:rPr lang="en-US" sz="1400" b="1" dirty="0" err="1"/>
              <a:t>umur</a:t>
            </a:r>
            <a:r>
              <a:rPr lang="en-US" sz="1400" b="1" dirty="0"/>
              <a:t> aging yang </a:t>
            </a:r>
            <a:r>
              <a:rPr lang="en-US" sz="1400" b="1" dirty="0" err="1"/>
              <a:t>dipilih</a:t>
            </a:r>
            <a:r>
              <a:rPr lang="en-US" sz="1400" b="1" dirty="0"/>
              <a:t>.</a:t>
            </a:r>
          </a:p>
          <a:p>
            <a:r>
              <a:rPr lang="en-US" sz="1400" b="1" dirty="0" err="1"/>
              <a:t>Baik</a:t>
            </a:r>
            <a:r>
              <a:rPr lang="en-US" sz="1400" b="1" dirty="0"/>
              <a:t> Ketika invoice filter customer by collector dan filter by customers</a:t>
            </a:r>
          </a:p>
          <a:p>
            <a:r>
              <a:rPr lang="en-US" sz="1400" b="1" dirty="0"/>
              <a:t>Ketika </a:t>
            </a:r>
            <a:r>
              <a:rPr lang="en-US" sz="1400" b="1" dirty="0" err="1"/>
              <a:t>tombol</a:t>
            </a:r>
            <a:r>
              <a:rPr lang="en-US" sz="1400" b="1" dirty="0"/>
              <a:t> assign di </a:t>
            </a:r>
            <a:r>
              <a:rPr lang="en-US" sz="1400" b="1" dirty="0" err="1"/>
              <a:t>klik</a:t>
            </a:r>
            <a:r>
              <a:rPr lang="en-US" sz="1400" b="1" dirty="0"/>
              <a:t>, di menu customer schedule juga </a:t>
            </a:r>
            <a:r>
              <a:rPr lang="en-US" sz="1400" b="1" dirty="0" err="1"/>
              <a:t>belum</a:t>
            </a:r>
            <a:r>
              <a:rPr lang="en-US" sz="1400" b="1" dirty="0"/>
              <a:t> </a:t>
            </a:r>
            <a:r>
              <a:rPr lang="en-US" sz="1400" b="1" dirty="0" err="1"/>
              <a:t>memunculkan</a:t>
            </a:r>
            <a:r>
              <a:rPr lang="en-US" sz="1400" b="1" dirty="0"/>
              <a:t> listing outstanding</a:t>
            </a:r>
            <a:endParaRPr lang="en-ID" sz="1400" b="1" dirty="0"/>
          </a:p>
        </p:txBody>
      </p:sp>
    </p:spTree>
    <p:extLst>
      <p:ext uri="{BB962C8B-B14F-4D97-AF65-F5344CB8AC3E}">
        <p14:creationId xmlns:p14="http://schemas.microsoft.com/office/powerpoint/2010/main" val="1429075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675F9FF2-9453-EF2C-89AC-3EEDEC184413}"/>
              </a:ext>
            </a:extLst>
          </p:cNvPr>
          <p:cNvGrpSpPr/>
          <p:nvPr/>
        </p:nvGrpSpPr>
        <p:grpSpPr>
          <a:xfrm>
            <a:off x="1666337" y="589600"/>
            <a:ext cx="8859326" cy="6071178"/>
            <a:chOff x="1638345" y="0"/>
            <a:chExt cx="9327688" cy="6431837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8350A537-C586-DCA6-0140-2CC26EAB3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38345" y="0"/>
              <a:ext cx="9327688" cy="6431837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0943328-A9D6-34F2-DDA3-8569AE804F00}"/>
                </a:ext>
              </a:extLst>
            </p:cNvPr>
            <p:cNvSpPr/>
            <p:nvPr/>
          </p:nvSpPr>
          <p:spPr>
            <a:xfrm>
              <a:off x="1684291" y="4781240"/>
              <a:ext cx="8955742" cy="1174376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Listing invoice yang </a:t>
              </a:r>
              <a:r>
                <a:rPr lang="en-US" dirty="0" err="1"/>
                <a:t>umur</a:t>
              </a:r>
              <a:r>
                <a:rPr lang="en-US" dirty="0"/>
                <a:t> </a:t>
              </a:r>
              <a:r>
                <a:rPr lang="en-US" dirty="0" err="1"/>
                <a:t>agingnya</a:t>
              </a:r>
              <a:r>
                <a:rPr lang="en-US" dirty="0"/>
                <a:t> &gt;=120 (parameter aging) </a:t>
              </a:r>
              <a:r>
                <a:rPr lang="en-US" dirty="0" err="1"/>
                <a:t>masih</a:t>
              </a:r>
              <a:r>
                <a:rPr lang="en-US" dirty="0"/>
                <a:t> </a:t>
              </a:r>
              <a:r>
                <a:rPr lang="en-US" dirty="0" err="1"/>
                <a:t>belum</a:t>
              </a:r>
              <a:r>
                <a:rPr lang="en-US" dirty="0"/>
                <a:t> </a:t>
              </a:r>
              <a:r>
                <a:rPr lang="en-US" dirty="0" err="1"/>
                <a:t>muncul</a:t>
              </a:r>
              <a:endParaRPr lang="en-ID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8606A91-B8C7-6B69-14C8-7E7388825003}"/>
                </a:ext>
              </a:extLst>
            </p:cNvPr>
            <p:cNvSpPr/>
            <p:nvPr/>
          </p:nvSpPr>
          <p:spPr>
            <a:xfrm>
              <a:off x="6162162" y="2235263"/>
              <a:ext cx="4310950" cy="696196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EA4A2E2C-5159-76F2-8EDE-10218D5C47D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71129" y="2931459"/>
              <a:ext cx="1746508" cy="1849781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66904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67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Alim Burhanudin</dc:creator>
  <cp:lastModifiedBy>Alim Burhanudin</cp:lastModifiedBy>
  <cp:revision>4</cp:revision>
  <dcterms:created xsi:type="dcterms:W3CDTF">2022-09-29T06:09:38Z</dcterms:created>
  <dcterms:modified xsi:type="dcterms:W3CDTF">2022-09-29T06:32:15Z</dcterms:modified>
</cp:coreProperties>
</file>