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B45FA-C87E-1E17-32EC-5E7775765C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6E0FB4-FB65-0D5C-4497-6F10242341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08DCF1-EC58-30CF-2AA9-155FA17D0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00816-E43B-4E66-9E8A-5356EAFF72E4}" type="datetimeFigureOut">
              <a:rPr lang="en-ID" smtClean="0"/>
              <a:t>20/09/2022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0C17E-E400-E70F-AF67-274FF66B9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1CACD6-32BB-024E-2A4F-CAC2C4F2F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AA57-C262-4456-B7CC-8BA99CC6B44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34245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CD6EC-DEA0-0D15-B4C2-A6FCA516C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B7CC78-A5FA-0C70-8481-1B81C65031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A8F4FE-60DF-4FA5-3BD6-5B9CC09D1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00816-E43B-4E66-9E8A-5356EAFF72E4}" type="datetimeFigureOut">
              <a:rPr lang="en-ID" smtClean="0"/>
              <a:t>20/09/2022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DCFA4-3EED-E62F-8481-79909E56C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BD666-2253-6543-CF08-D6381C3EB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AA57-C262-4456-B7CC-8BA99CC6B44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09902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7F572C-BA2F-E6FF-E665-0AB70854FC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9A1486-DE1E-7CCC-E5D4-344A0ACE70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28E468-AB6F-1765-ECEC-4C12C012A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00816-E43B-4E66-9E8A-5356EAFF72E4}" type="datetimeFigureOut">
              <a:rPr lang="en-ID" smtClean="0"/>
              <a:t>20/09/2022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124EA0-3D36-7510-75B6-68AF12580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2C572A-257A-1A66-F6B4-D5B32BBC0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AA57-C262-4456-B7CC-8BA99CC6B44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08320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9C0EC-522F-9302-B5A5-1BE35BEF0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B141AE-8E7B-E345-8FB5-D23373B284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6F01B7-D3E9-C3D5-FA10-20DAF597F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00816-E43B-4E66-9E8A-5356EAFF72E4}" type="datetimeFigureOut">
              <a:rPr lang="en-ID" smtClean="0"/>
              <a:t>20/09/2022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42C566-C5CC-0E24-B7D9-C995DEEBD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3367A9-2CC3-98E9-97DC-3A6E598AA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AA57-C262-4456-B7CC-8BA99CC6B44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05204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45896-C635-4EFA-F3F7-03ECDD9D5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37750E-AE92-8831-AC78-72ED06DC3E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3E1D6E-A5B5-8114-710C-1F9434992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00816-E43B-4E66-9E8A-5356EAFF72E4}" type="datetimeFigureOut">
              <a:rPr lang="en-ID" smtClean="0"/>
              <a:t>20/09/2022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DEA2DB-B194-4ECC-6F7A-BC72B9BD1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81C08C-DFC0-7634-F8AF-4DA4178AA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AA57-C262-4456-B7CC-8BA99CC6B44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4299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7302E-F988-635C-0DB9-7A7F9CF55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1E03C-E7DB-137E-124B-BE8A3FB5B6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CC7C3E-17E9-7528-580E-B3EE539ABA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D93673-C568-0D1A-5955-1315A5BB9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00816-E43B-4E66-9E8A-5356EAFF72E4}" type="datetimeFigureOut">
              <a:rPr lang="en-ID" smtClean="0"/>
              <a:t>20/09/2022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E2F348-1AAB-9E5A-721E-10F8472C8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D9E8B6-4BB2-6093-E225-D652B50A5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AA57-C262-4456-B7CC-8BA99CC6B44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57038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B245D-09B7-847B-3A20-F6FBE1450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CD0880-1D86-C77D-6C15-9AF0658220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E148D3-89B6-776A-18D8-07BAD0038B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2A3DE4-FEFF-7BE0-BB31-9B1038BEFF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AC0214-70EB-F800-F1F1-816EF48CB4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B381F7-1099-F824-CAC4-E07527931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00816-E43B-4E66-9E8A-5356EAFF72E4}" type="datetimeFigureOut">
              <a:rPr lang="en-ID" smtClean="0"/>
              <a:t>20/09/2022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206BD3-7913-17DE-52F9-54172D73D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2A35B0-0995-5178-552A-39E61A819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AA57-C262-4456-B7CC-8BA99CC6B44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92634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83377-84BB-FBD1-31A0-411533D02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58BFE3-E1EE-D078-74FB-A826FE056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00816-E43B-4E66-9E8A-5356EAFF72E4}" type="datetimeFigureOut">
              <a:rPr lang="en-ID" smtClean="0"/>
              <a:t>20/09/2022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86EA0B-28F5-5868-0C6E-5A916E7BE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BB748C-0C64-9464-A85E-1897D3C99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AA57-C262-4456-B7CC-8BA99CC6B44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04138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4844BA-2671-AA52-20EE-DEE33381F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00816-E43B-4E66-9E8A-5356EAFF72E4}" type="datetimeFigureOut">
              <a:rPr lang="en-ID" smtClean="0"/>
              <a:t>20/09/2022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2E5E83-05F0-497A-4F0E-A5D6A8625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5AFA00-C2EA-0389-196E-0E47C56B7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AA57-C262-4456-B7CC-8BA99CC6B44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91778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C8CD0-3095-C94B-F1C6-5E05CDC68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9C54B-399F-61A6-DEE0-66EBB3E78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28D94C-FF91-C230-22A8-3450DEC323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012BD1-8763-3C44-EDA0-3D1BDFB24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00816-E43B-4E66-9E8A-5356EAFF72E4}" type="datetimeFigureOut">
              <a:rPr lang="en-ID" smtClean="0"/>
              <a:t>20/09/2022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AEFE4D-3CFC-77C9-76BE-EE3B07895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99C204-A3B5-D744-F7CB-900EA46F9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AA57-C262-4456-B7CC-8BA99CC6B44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5905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AA5AE-9B81-9D77-A4DC-B29AF1559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7A9358-8787-218D-FDFE-AAAB257D70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4E601A-DA93-D283-6E28-52335BBC51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54FFB9-5BAB-4499-FDF5-8E64BB08A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00816-E43B-4E66-9E8A-5356EAFF72E4}" type="datetimeFigureOut">
              <a:rPr lang="en-ID" smtClean="0"/>
              <a:t>20/09/2022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D2BEB5-75A2-D252-C313-ED48CF77E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C435B8-2979-442C-D113-A4D6CD8F7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AA57-C262-4456-B7CC-8BA99CC6B44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26807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268F08-A970-537C-F727-2429650C0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A7B4C2-6274-C01C-D332-08D3FE708B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2BE62-807C-112F-5F58-A02C9C4D02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00816-E43B-4E66-9E8A-5356EAFF72E4}" type="datetimeFigureOut">
              <a:rPr lang="en-ID" smtClean="0"/>
              <a:t>20/09/2022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1CAC35-EEB7-A976-78B2-1592A6C599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3D6962-76B3-AB77-B780-F8730865DE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2AA57-C262-4456-B7CC-8BA99CC6B44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43535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F17BD-0B82-A922-1191-3B29ABC25C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02B6AD-960C-1807-540D-FC8C534E69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1A15DA1-67A9-49EB-870F-FDFB54B973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7512" y="328414"/>
            <a:ext cx="7424889" cy="520905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3AFD5CE-107C-4A1F-9E78-68A155484DE1}"/>
              </a:ext>
            </a:extLst>
          </p:cNvPr>
          <p:cNvSpPr/>
          <p:nvPr/>
        </p:nvSpPr>
        <p:spPr>
          <a:xfrm>
            <a:off x="2006012" y="2939809"/>
            <a:ext cx="2133600" cy="403654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D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337956-0A9F-4CB4-B4CD-CD1CF5B881A3}"/>
              </a:ext>
            </a:extLst>
          </p:cNvPr>
          <p:cNvSpPr/>
          <p:nvPr/>
        </p:nvSpPr>
        <p:spPr>
          <a:xfrm>
            <a:off x="5531532" y="3353760"/>
            <a:ext cx="2133600" cy="403654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D"/>
          </a:p>
        </p:txBody>
      </p:sp>
      <p:sp>
        <p:nvSpPr>
          <p:cNvPr id="7" name="TextBox 9">
            <a:extLst>
              <a:ext uri="{FF2B5EF4-FFF2-40B4-BE49-F238E27FC236}">
                <a16:creationId xmlns:a16="http://schemas.microsoft.com/office/drawing/2014/main" id="{463DD607-8CD7-4282-B8A4-CA34853C04EC}"/>
              </a:ext>
            </a:extLst>
          </p:cNvPr>
          <p:cNvSpPr txBox="1"/>
          <p:nvPr/>
        </p:nvSpPr>
        <p:spPr>
          <a:xfrm>
            <a:off x="2006012" y="6160254"/>
            <a:ext cx="8248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Yang </a:t>
            </a:r>
            <a:r>
              <a:rPr lang="en-US" dirty="0" err="1"/>
              <a:t>kotak</a:t>
            </a:r>
            <a:r>
              <a:rPr lang="en-US" dirty="0"/>
              <a:t> </a:t>
            </a:r>
            <a:r>
              <a:rPr lang="en-US" dirty="0" err="1"/>
              <a:t>merah</a:t>
            </a:r>
            <a:r>
              <a:rPr lang="en-US" dirty="0"/>
              <a:t> </a:t>
            </a:r>
            <a:r>
              <a:rPr lang="en-US" dirty="0" err="1"/>
              <a:t>harusnya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ppn</a:t>
            </a:r>
            <a:r>
              <a:rPr lang="en-US" dirty="0"/>
              <a:t> , 3.000.000, </a:t>
            </a:r>
            <a:r>
              <a:rPr lang="en-US" dirty="0" err="1"/>
              <a:t>karena</a:t>
            </a:r>
            <a:r>
              <a:rPr lang="en-US" dirty="0"/>
              <a:t> asset </a:t>
            </a:r>
            <a:r>
              <a:rPr lang="en-US" dirty="0" err="1"/>
              <a:t>clearingnya</a:t>
            </a:r>
            <a:r>
              <a:rPr lang="en-US" dirty="0"/>
              <a:t> 3.000.000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237737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Alim Burhanudin</dc:creator>
  <cp:lastModifiedBy>Alim Burhanudin</cp:lastModifiedBy>
  <cp:revision>1</cp:revision>
  <dcterms:created xsi:type="dcterms:W3CDTF">2022-09-20T13:31:27Z</dcterms:created>
  <dcterms:modified xsi:type="dcterms:W3CDTF">2022-09-20T13:31:37Z</dcterms:modified>
</cp:coreProperties>
</file>