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9DD5-EE0D-F5A1-8947-C4DEBD7BC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39502-83EC-78CB-6246-F37675964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8B315-51DE-8928-48EA-79E86993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43A25-2865-5652-A888-7C9B8AF5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CD5EF-D8D6-C777-A51D-F45D02FF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339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FA25B-7CA1-0314-07D9-44553673D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FCFD3-FD52-6A05-F4B0-D310346F8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F4F9D-953F-BA32-92B4-7B3AA68D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32AEA-3B30-8F38-0039-F6A61F91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5C92E-8F02-7819-66CF-1EEFC6C8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35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EDE8C5-47FA-4C03-7458-AF7E68659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78728-E762-8CCA-0E45-8F010C079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9FB5-3724-3CDC-A930-807DF005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87BE4-179B-7B43-A346-846DBAAD9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29E8-4F1B-8653-26A3-50D87F40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384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68FE8-CEDE-70E0-56A6-0DD4EBD3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8CA54-19D3-474F-1E39-78AF7AF8A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85756-4AD5-23FD-98A4-B306946A5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C6698-17A3-7E3F-E742-BF5A7C0B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A574F-36D9-FFD0-D421-EE588436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499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CB761-9945-7A3B-45A8-FFB432485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AC6B4-E651-72CD-68C3-5C5F5C4B9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D933-BE2A-4BD3-9F60-2AB6076E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F6403-EBC8-24CC-75FC-ACF8E5B5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BE81B-7531-F52D-3019-19A73183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7274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AEBB-775F-FE06-5BF7-552D8251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9A4-DE3B-CE94-A324-C8EDE2B63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6E6C5-226B-83B3-EA26-79C1184D6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F8A0A-1A3D-1790-4262-409D73E7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6CBEC-497A-AC62-94EF-1D3C802A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FC100-0FA6-3852-59AB-5681B7C7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050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C7B9D-1C57-0D96-4971-B6E3A08EC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EB19-A20E-4A64-4DBC-60AAE8E34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7C3D2-A4CB-6518-B5E1-67B742351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F277B-CB9A-BABB-5C07-4C40C4A09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C16CD-3212-7A4B-C8F2-356A64AA6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643EC8-1B86-8E1C-6C31-5F7B5CC9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9A372-052D-2CF9-0EC7-53150B60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380E4C-82CB-BE24-531A-9C75BBE7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600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4DC07-CCA3-5A84-FFED-C44C7941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E0A67-0F44-93A6-C214-9B5E48510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85261-A042-15EF-5814-1D973089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C0CE29-5CDF-E6FC-7D06-AF18CCE7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619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268C65-7785-CE67-72F6-C155493F9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086775-C102-D296-6D5A-75170BC8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192F7-DC30-71BA-3568-1217362C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66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5C36-8D1F-D5DA-CBF5-8A5B45B89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563B0-045B-D247-7538-02B7FFA8A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029BF-D40C-EDF8-1328-78F1350A0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76C25-6765-C72B-8E3C-56CA4D0B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1E1DF-83D2-62C4-BBC6-56D987DE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1F4D8-F523-F578-2166-A2770B75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702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27909-2CDE-B686-A456-0CFA2298D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FDD0F5-37FA-8760-691B-19CF39010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2903A-1362-0A91-56DA-A1B89F26B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10EAE-E181-2569-79AC-78A8A53A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BE824-765C-4C3B-4863-3E5B52FE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EDCFC-4C95-7478-34F5-D38B10AC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126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54C520-EDE3-0D09-74AB-6643D9CB1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3DD5D-AB43-768D-A0A2-A12E296C4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37C19-BF0E-0B64-84EB-1417FA0AD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115F0-2907-4243-85AB-2855B563E8FC}" type="datetimeFigureOut">
              <a:rPr lang="en-ID" smtClean="0"/>
              <a:t>20/09/2022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F7F18-CF4F-E013-DDBC-53A345951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9FDB3-BC11-5410-2535-DE5637AEF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0EEB2-E92A-4CF9-A8C2-F091AE56474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1542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AC5B-DC49-45DA-7A79-8200C1DC73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2431D-F373-615A-833C-7BCDD0B6C6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96C1FC-DA75-4D67-80F9-B8CC3E268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331" y="0"/>
            <a:ext cx="964729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08D6BA-E287-4F84-B145-AD977FDA8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494" y="434975"/>
            <a:ext cx="8543925" cy="4000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87E771B-EE6A-4CC6-86C0-E4A3D0973FC3}"/>
              </a:ext>
            </a:extLst>
          </p:cNvPr>
          <p:cNvSpPr/>
          <p:nvPr/>
        </p:nvSpPr>
        <p:spPr>
          <a:xfrm>
            <a:off x="1220377" y="2976880"/>
            <a:ext cx="912368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D"/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34F60D5-9355-434F-A6F7-EECD4B75105C}"/>
              </a:ext>
            </a:extLst>
          </p:cNvPr>
          <p:cNvSpPr txBox="1"/>
          <p:nvPr/>
        </p:nvSpPr>
        <p:spPr>
          <a:xfrm>
            <a:off x="3277778" y="5156201"/>
            <a:ext cx="5379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Memindahkan</a:t>
            </a:r>
            <a:r>
              <a:rPr lang="en-US" dirty="0"/>
              <a:t> analytic account </a:t>
            </a:r>
            <a:r>
              <a:rPr lang="en-US" dirty="0" err="1"/>
              <a:t>diatas</a:t>
            </a:r>
            <a:r>
              <a:rPr lang="en-US" dirty="0"/>
              <a:t> product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cost center </a:t>
            </a:r>
            <a:r>
              <a:rPr lang="en-US" dirty="0" err="1"/>
              <a:t>hanya</a:t>
            </a:r>
            <a:r>
              <a:rPr lang="en-US" dirty="0"/>
              <a:t> budget position cost center </a:t>
            </a:r>
            <a:r>
              <a:rPr lang="en-US" dirty="0" err="1"/>
              <a:t>terebut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keluar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0299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 Burhanudin</dc:creator>
  <cp:lastModifiedBy>Alim Burhanudin</cp:lastModifiedBy>
  <cp:revision>1</cp:revision>
  <dcterms:created xsi:type="dcterms:W3CDTF">2022-09-20T13:29:45Z</dcterms:created>
  <dcterms:modified xsi:type="dcterms:W3CDTF">2022-09-20T13:29:59Z</dcterms:modified>
</cp:coreProperties>
</file>