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6FA71-D35E-770F-5DDB-4D0DD51A3B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5898A5-56A1-336B-3DCE-4DFC5D3BE2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470561-A7A9-A2C7-A691-63FF22B1B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C79-8F94-476B-9CEB-0907A48ECD81}" type="datetimeFigureOut">
              <a:rPr lang="en-ID" smtClean="0"/>
              <a:t>20/09/2022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4CD851-8737-4CFF-40AB-EE93B43AB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95898-1DAD-F9E6-A0C3-241F3C33B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1A90B-5C77-44DD-9EB0-B32D0DF130B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7585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29781-5CF2-6F29-193C-50C1601D7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FC883A-E938-3857-26E9-0946304AC6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8D2603-D504-E64F-C25C-FC7CC3EFA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C79-8F94-476B-9CEB-0907A48ECD81}" type="datetimeFigureOut">
              <a:rPr lang="en-ID" smtClean="0"/>
              <a:t>20/09/2022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9A26F6-1F08-5857-B147-16D52DDC9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AABC9-7D35-FDE5-7C31-10F3B1469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1A90B-5C77-44DD-9EB0-B32D0DF130B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48095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43D3C4-27B8-1B10-20A5-21CCE5B9D6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6A1BEE-7EE4-7D6B-1A63-FA3F7CCD91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7E5023-F1CA-31A0-456A-FEBC1C855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C79-8F94-476B-9CEB-0907A48ECD81}" type="datetimeFigureOut">
              <a:rPr lang="en-ID" smtClean="0"/>
              <a:t>20/09/2022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7A6B4-DF58-86B8-FECF-5DD0C8B8B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474AB3-FCE0-B2EC-3EF0-30B92715E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1A90B-5C77-44DD-9EB0-B32D0DF130B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22809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043B3-C519-3A8F-48EB-EE4338DEC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0132E-DA46-2DB1-B5B2-120194FED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98FB1D-88CD-7783-0828-9C5A81273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C79-8F94-476B-9CEB-0907A48ECD81}" type="datetimeFigureOut">
              <a:rPr lang="en-ID" smtClean="0"/>
              <a:t>20/09/2022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219C50-045E-2329-E5AB-BFE6E245F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7D37C7-87F3-0BE6-0091-2DDC2911B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1A90B-5C77-44DD-9EB0-B32D0DF130B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5839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4B6C0-D159-CDA1-8DCA-FD2EDD0C0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BBF0B3-D61E-9309-7923-F2ACC72042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793473-CE88-9893-6F91-89CF4921F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C79-8F94-476B-9CEB-0907A48ECD81}" type="datetimeFigureOut">
              <a:rPr lang="en-ID" smtClean="0"/>
              <a:t>20/09/2022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EE14C-1807-E957-D22C-DA98C2CF2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5A3532-E355-8D64-DDC9-DC874C0DF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1A90B-5C77-44DD-9EB0-B32D0DF130B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75538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EB184-FB91-78FE-FBBD-D95DA7192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F552C-489F-464E-2669-33A28A161C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0B3FC7-C7F7-2D2A-A75A-0B4196D6E4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F2AD48-4C60-D3F5-B725-9E1053EF0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C79-8F94-476B-9CEB-0907A48ECD81}" type="datetimeFigureOut">
              <a:rPr lang="en-ID" smtClean="0"/>
              <a:t>20/09/2022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37888E-6A79-91DE-1C23-F9F4A8668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23BD3-744A-7210-903E-D56CE7892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1A90B-5C77-44DD-9EB0-B32D0DF130B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0785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8340D-B2F6-BB97-9B94-DB5D9D09F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1E6837-52AF-9E65-D1D2-246925FD8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34D816-6BC9-FE0A-E444-050C8CE5B1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6F515A-EA93-ADEF-00FD-8BC7A680B9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610F1A-9C8F-D358-9366-9938116C89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82F1A5-BF82-302C-5200-C2115B018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C79-8F94-476B-9CEB-0907A48ECD81}" type="datetimeFigureOut">
              <a:rPr lang="en-ID" smtClean="0"/>
              <a:t>20/09/2022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6E85C2-0B8E-6D5F-0C30-D952E7DD6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E0D7F1-84D2-8AE8-8924-137B9B3F7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1A90B-5C77-44DD-9EB0-B32D0DF130B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01234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3B3F5-898B-6AF4-73E6-47EE28DFB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144A45-3C56-802B-8CAA-464A7F493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C79-8F94-476B-9CEB-0907A48ECD81}" type="datetimeFigureOut">
              <a:rPr lang="en-ID" smtClean="0"/>
              <a:t>20/09/2022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48811B-4105-4FC5-C6D2-D1B8A4B31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7608AD-45A6-996B-494F-69D91E544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1A90B-5C77-44DD-9EB0-B32D0DF130B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03702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D86A55-32F7-6C4D-0524-4E66E6557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C79-8F94-476B-9CEB-0907A48ECD81}" type="datetimeFigureOut">
              <a:rPr lang="en-ID" smtClean="0"/>
              <a:t>20/09/2022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C1421B-188C-6E61-D5E6-84AAC9109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D975B1-7BAA-D363-7357-D52785DCE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1A90B-5C77-44DD-9EB0-B32D0DF130B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80429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F99B3-C910-0FD4-0B43-4F261A50F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282A6-B2E3-A713-43AB-33FFF046A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75D8D5-F617-6FFC-77CA-BB72FED4B2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3E4CCA-58BB-BC49-536D-4DDC71ABC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C79-8F94-476B-9CEB-0907A48ECD81}" type="datetimeFigureOut">
              <a:rPr lang="en-ID" smtClean="0"/>
              <a:t>20/09/2022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74EE87-90B5-934E-58B2-DDDD27DFD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4B1D2C-3D69-49C3-AEE2-4940FC868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1A90B-5C77-44DD-9EB0-B32D0DF130B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2284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985D5-0515-2E52-FE81-BF79A6F40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CFAD5E-1CC4-5A2E-CD0A-029BB02FA6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35730C-4894-50A3-DA0A-7441CDF58E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0E911A-C5F8-E2F0-3201-056EDE34F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C79-8F94-476B-9CEB-0907A48ECD81}" type="datetimeFigureOut">
              <a:rPr lang="en-ID" smtClean="0"/>
              <a:t>20/09/2022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CBB0D4-0C21-56D3-EDB5-A7AC2C6BE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AFB8B9-270D-64AA-C331-A529C5C8C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1A90B-5C77-44DD-9EB0-B32D0DF130B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54541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BDDD78-600A-1E11-90F1-9A0620CF1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C208CB-4C6D-9864-AB06-10D273E700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C8E4D-A797-36D8-FF69-E51803481B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90C79-8F94-476B-9CEB-0907A48ECD81}" type="datetimeFigureOut">
              <a:rPr lang="en-ID" smtClean="0"/>
              <a:t>20/09/2022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AC98D7-26CF-24DA-F2E6-15684FE77B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A8845D-BAA6-F85F-0D62-E62D556E6F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1A90B-5C77-44DD-9EB0-B32D0DF130B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11781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A841FA-F93A-4027-A5CA-54474EFF2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64653"/>
            <a:ext cx="11677650" cy="68294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2777DB8-8417-4DE8-90E1-B8A9255E89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3037" y="2190579"/>
            <a:ext cx="1804087" cy="36658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C88AB58-2565-4C35-8721-CF8DEF7EB82E}"/>
              </a:ext>
            </a:extLst>
          </p:cNvPr>
          <p:cNvSpPr txBox="1"/>
          <p:nvPr/>
        </p:nvSpPr>
        <p:spPr>
          <a:xfrm>
            <a:off x="6096000" y="2180967"/>
            <a:ext cx="27020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Prepayment type</a:t>
            </a:r>
            <a:endParaRPr lang="en-ID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656E8F0-DE8F-4230-B0F2-09C59A4D0EBC}"/>
              </a:ext>
            </a:extLst>
          </p:cNvPr>
          <p:cNvSpPr txBox="1"/>
          <p:nvPr/>
        </p:nvSpPr>
        <p:spPr>
          <a:xfrm>
            <a:off x="7856059" y="2621176"/>
            <a:ext cx="348204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Uang </a:t>
            </a:r>
            <a:r>
              <a:rPr lang="en-US" sz="1100" dirty="0" err="1"/>
              <a:t>muka</a:t>
            </a:r>
            <a:r>
              <a:rPr lang="en-US" sz="1100" dirty="0"/>
              <a:t> </a:t>
            </a:r>
            <a:r>
              <a:rPr lang="en-US" sz="1100" dirty="0" err="1"/>
              <a:t>perjalanan</a:t>
            </a:r>
            <a:r>
              <a:rPr lang="en-US" sz="1100" dirty="0"/>
              <a:t> </a:t>
            </a:r>
            <a:r>
              <a:rPr lang="en-US" sz="1100" dirty="0" err="1"/>
              <a:t>dinas</a:t>
            </a:r>
            <a:endParaRPr lang="en-US" sz="1100" dirty="0"/>
          </a:p>
          <a:p>
            <a:r>
              <a:rPr lang="en-US" sz="1100" dirty="0"/>
              <a:t>Uang </a:t>
            </a:r>
            <a:r>
              <a:rPr lang="en-US" sz="1100" dirty="0" err="1"/>
              <a:t>muka</a:t>
            </a:r>
            <a:r>
              <a:rPr lang="en-US" sz="1100" dirty="0"/>
              <a:t> </a:t>
            </a:r>
            <a:r>
              <a:rPr lang="en-US" sz="1100" dirty="0" err="1"/>
              <a:t>sewa</a:t>
            </a:r>
            <a:endParaRPr lang="en-US" sz="1100" dirty="0"/>
          </a:p>
          <a:p>
            <a:r>
              <a:rPr lang="en-US" sz="1100" dirty="0"/>
              <a:t>Uang </a:t>
            </a:r>
            <a:r>
              <a:rPr lang="en-US" sz="1100" dirty="0" err="1"/>
              <a:t>muka</a:t>
            </a:r>
            <a:r>
              <a:rPr lang="en-US" sz="1100" dirty="0"/>
              <a:t> barter </a:t>
            </a:r>
            <a:r>
              <a:rPr lang="en-US" sz="1100" dirty="0" err="1"/>
              <a:t>sewa</a:t>
            </a:r>
            <a:endParaRPr lang="en-US" sz="1100" dirty="0"/>
          </a:p>
          <a:p>
            <a:r>
              <a:rPr lang="en-US" sz="1100" dirty="0"/>
              <a:t>Uang </a:t>
            </a:r>
            <a:r>
              <a:rPr lang="en-US" sz="1100" dirty="0" err="1"/>
              <a:t>Muka</a:t>
            </a:r>
            <a:r>
              <a:rPr lang="en-US" sz="1100" dirty="0"/>
              <a:t> </a:t>
            </a:r>
            <a:r>
              <a:rPr lang="en-US" sz="1100" dirty="0" err="1"/>
              <a:t>lainnya</a:t>
            </a:r>
            <a:endParaRPr lang="en-US" sz="1100" dirty="0"/>
          </a:p>
          <a:p>
            <a:endParaRPr lang="en-US" sz="1100" dirty="0"/>
          </a:p>
          <a:p>
            <a:r>
              <a:rPr lang="en-US" sz="1100" dirty="0" err="1"/>
              <a:t>Otomatis</a:t>
            </a:r>
            <a:r>
              <a:rPr lang="en-US" sz="1100" dirty="0"/>
              <a:t> account uang </a:t>
            </a:r>
            <a:r>
              <a:rPr lang="en-US" sz="1100" dirty="0" err="1"/>
              <a:t>muka</a:t>
            </a:r>
            <a:r>
              <a:rPr lang="en-US" sz="1100" dirty="0"/>
              <a:t> </a:t>
            </a:r>
            <a:r>
              <a:rPr lang="en-US" sz="1100" dirty="0" err="1"/>
              <a:t>mengikuti</a:t>
            </a:r>
            <a:r>
              <a:rPr lang="en-US" sz="1100" dirty="0"/>
              <a:t> </a:t>
            </a:r>
            <a:r>
              <a:rPr lang="en-US" sz="1100" dirty="0" err="1"/>
              <a:t>perapyment</a:t>
            </a:r>
            <a:r>
              <a:rPr lang="en-US" sz="1100" dirty="0"/>
              <a:t> type</a:t>
            </a:r>
            <a:endParaRPr lang="en-ID" sz="11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BE2EC2-A0BF-483B-9CC4-D0318DFE8888}"/>
              </a:ext>
            </a:extLst>
          </p:cNvPr>
          <p:cNvSpPr txBox="1"/>
          <p:nvPr/>
        </p:nvSpPr>
        <p:spPr>
          <a:xfrm>
            <a:off x="9597081" y="33598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300176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C032292-CC5A-421D-A705-C49B4D8A2B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259" y="0"/>
            <a:ext cx="11533481" cy="685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6743579-7037-4CB0-B13C-617C94E73D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0204" y="5033062"/>
            <a:ext cx="2009775" cy="4000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F430256-3664-418C-ACE6-86CAFA175F3B}"/>
              </a:ext>
            </a:extLst>
          </p:cNvPr>
          <p:cNvSpPr txBox="1"/>
          <p:nvPr/>
        </p:nvSpPr>
        <p:spPr>
          <a:xfrm>
            <a:off x="8979243" y="5033062"/>
            <a:ext cx="626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Pph</a:t>
            </a:r>
            <a:endParaRPr lang="en-ID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4BF5E99-E48C-49A6-989A-08C4D62E26D2}"/>
              </a:ext>
            </a:extLst>
          </p:cNvPr>
          <p:cNvSpPr txBox="1"/>
          <p:nvPr/>
        </p:nvSpPr>
        <p:spPr>
          <a:xfrm>
            <a:off x="10301006" y="5063780"/>
            <a:ext cx="1339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23, 2%</a:t>
            </a:r>
            <a:endParaRPr lang="en-ID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F198D3C-2132-4329-A1D1-D6DC73654BD0}"/>
              </a:ext>
            </a:extLst>
          </p:cNvPr>
          <p:cNvSpPr txBox="1"/>
          <p:nvPr/>
        </p:nvSpPr>
        <p:spPr>
          <a:xfrm>
            <a:off x="10301006" y="5402394"/>
            <a:ext cx="1301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Rp. 120.000</a:t>
            </a:r>
            <a:endParaRPr lang="en-ID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C953329-65C8-4418-9432-7FA2715AE948}"/>
              </a:ext>
            </a:extLst>
          </p:cNvPr>
          <p:cNvSpPr txBox="1"/>
          <p:nvPr/>
        </p:nvSpPr>
        <p:spPr>
          <a:xfrm>
            <a:off x="8556867" y="5768728"/>
            <a:ext cx="14561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Total </a:t>
            </a:r>
            <a:r>
              <a:rPr lang="en-US" dirty="0" err="1"/>
              <a:t>yg</a:t>
            </a:r>
            <a:r>
              <a:rPr lang="en-US" dirty="0"/>
              <a:t> </a:t>
            </a:r>
          </a:p>
          <a:p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dibayar</a:t>
            </a:r>
            <a:endParaRPr lang="en-ID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F44EDDB-EBB9-4CE7-9832-2F25EE2EA9AE}"/>
              </a:ext>
            </a:extLst>
          </p:cNvPr>
          <p:cNvSpPr txBox="1"/>
          <p:nvPr/>
        </p:nvSpPr>
        <p:spPr>
          <a:xfrm>
            <a:off x="10115793" y="5960890"/>
            <a:ext cx="1709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Rp, 6,480,000</a:t>
            </a:r>
            <a:endParaRPr lang="en-ID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B111E08-AF4A-48CE-887F-426C32FDDBCA}"/>
              </a:ext>
            </a:extLst>
          </p:cNvPr>
          <p:cNvSpPr txBox="1"/>
          <p:nvPr/>
        </p:nvSpPr>
        <p:spPr>
          <a:xfrm>
            <a:off x="8556867" y="6452811"/>
            <a:ext cx="1699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jurnal</a:t>
            </a:r>
            <a:r>
              <a:rPr lang="en-US" dirty="0"/>
              <a:t> </a:t>
            </a:r>
            <a:r>
              <a:rPr lang="en-US" dirty="0" err="1"/>
              <a:t>pph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776442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Alim Burhanudin</dc:creator>
  <cp:lastModifiedBy>Alim Burhanudin</cp:lastModifiedBy>
  <cp:revision>1</cp:revision>
  <dcterms:created xsi:type="dcterms:W3CDTF">2022-09-20T13:21:07Z</dcterms:created>
  <dcterms:modified xsi:type="dcterms:W3CDTF">2022-09-20T13:21:36Z</dcterms:modified>
</cp:coreProperties>
</file>