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ADFB-0431-4C14-B394-53F6CDA67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06324-5D72-4429-A3F5-F1DFDCD81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1148C-35F1-4FA3-9531-4F83543D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3EBD3-9A8C-473E-B4D4-DE57838A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38E6-D664-47F7-90B6-383EC07E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195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BB3E-D179-4B3C-8F8D-12420EAF3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2BED-8643-4DCC-BABA-11EC6AA45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5DE57-63F6-4B4E-BCFF-9900C497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C5376-7057-4351-9A09-63D5A02D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E4423-5966-4C50-B9F8-B8A247F4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470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BF0EDD-8F6C-47F1-92B3-D3E2AEE16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2CBA7-0B6B-4C47-834A-9799BD408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F514E-FEF7-4D1B-A3CD-8EDD3E95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ECB3-BEF4-451C-9E2C-A8786C7E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770EA-B06A-4CFE-A5C7-85744F6A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06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EBF2C-5702-4067-AE4A-3B542B031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88F11-A925-4066-B68C-95BBC2123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DB73C-640D-4456-B698-48DA3D48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51411-09E9-4B60-94A1-D082A0C5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639C3-01DA-45DC-B81D-0C44E122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060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B33A-B992-4145-BABA-3ADC8D0A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F0632-9451-4856-8FC2-9999AEB43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6FD39-D535-4FF1-B0A7-8C846F9D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9D382-C9A6-445D-8DF2-3338F8F4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824C7-C2A3-498B-980D-B063FCED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76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5FF5B-AD13-425D-89E1-EDF0AF6F0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8A0E-E8BF-4EB6-93C9-972176F56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07F79-85C6-4DC4-A1A2-1BEDA227C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EED74-9D1F-4873-9D68-9874FCBB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C9F75-D339-4E33-B59E-449B82B6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F9104-CD5C-470E-B184-FADE2DBE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225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F8CE6-58EB-420D-8231-BDD7E273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2EF4-D486-43DF-8FB4-2C837C09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AE870-C8A9-4397-951D-032DA958C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A2619-6A56-41D6-922F-2B7B2E69F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C9192-2975-47EF-99A7-8CD0BC10F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7DAE6-880E-4D6F-8289-488624CD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0466-C0FA-467D-88AF-73211868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A522BA-59CB-481E-AF96-EE92D96A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491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B5777-FA29-41EE-9504-270BC749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D55C9-3D48-4D20-BA32-16DECA6F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B7518-209B-46F1-8BBE-80A28BE1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BA610-B214-48DE-B9F6-4B11A878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703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C5DB04-0A93-4971-9BD0-B6BBD84A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3B495-9A01-4668-8567-3777BFF5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3A8D1-5447-4FDD-8FE6-BBD71DAC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808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C4FA-3226-433C-9D23-F41C50F7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E7C2D-9D3C-48EB-B76A-074DCCA91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E4ABC-AE17-4D9D-8284-A50FF442C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EA758-7516-45BE-B321-AF5535A8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FFB8C-B942-4D9C-B59B-8D9D94D1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34C1-68FB-4A79-A1FF-5FFA2181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74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46464-6040-4C46-BC2E-02521835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7B684E-DECA-4F89-B278-42F5BD597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C2B66-69D4-441E-BFF9-C508F51FE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B14FF-F3FF-45DB-B2E2-4BDFA3AE1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CFC80-43BB-4C70-BA63-7BD599F1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D68DC-B509-4031-8C99-7E0B3309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48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B47E0-49E4-4D98-9BA9-9522E119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BB2BD-F1B9-4103-8E98-7B57F1115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FF3D1-97E9-4C81-9FB2-6FB196E17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077D-6A84-4B6E-937F-1A797687ABDF}" type="datetimeFigureOut">
              <a:rPr lang="en-ID" smtClean="0"/>
              <a:t>10/08/2022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C883-4D47-49DA-88EB-32D71A739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64B60-8A83-40AE-AAE2-F0F099C3C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7169-E4F9-4B3F-9CB3-BF7B9B2A05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778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92A47A-386E-45B8-8DA2-2BBCEB822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14" y="486033"/>
            <a:ext cx="7777681" cy="51787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EEC61B-99EF-4315-8A6E-E61844BB4A6C}"/>
              </a:ext>
            </a:extLst>
          </p:cNvPr>
          <p:cNvSpPr txBox="1"/>
          <p:nvPr/>
        </p:nvSpPr>
        <p:spPr>
          <a:xfrm>
            <a:off x="7545860" y="2774431"/>
            <a:ext cx="362465" cy="65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</a:t>
            </a:r>
            <a:endParaRPr lang="en-ID" sz="36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5CA1BD-8917-45EA-A5F4-F20BDF8DC2AA}"/>
              </a:ext>
            </a:extLst>
          </p:cNvPr>
          <p:cNvSpPr txBox="1"/>
          <p:nvPr/>
        </p:nvSpPr>
        <p:spPr>
          <a:xfrm>
            <a:off x="5758249" y="35206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Aged  :   120</a:t>
            </a:r>
            <a:endParaRPr lang="en-ID" sz="1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33B590-F223-409E-A910-67869DA3C471}"/>
              </a:ext>
            </a:extLst>
          </p:cNvPr>
          <p:cNvSpPr txBox="1"/>
          <p:nvPr/>
        </p:nvSpPr>
        <p:spPr>
          <a:xfrm>
            <a:off x="1029730" y="5898292"/>
            <a:ext cx="6914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Diinput</a:t>
            </a:r>
            <a:r>
              <a:rPr lang="en-US" dirty="0"/>
              <a:t> oleh head collection, customer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collector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5252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02CC84-28D9-4D11-A47F-5572B809C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537"/>
            <a:ext cx="12192000" cy="36429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7DE89E1-1940-45E6-8D63-61297FFBF46F}"/>
              </a:ext>
            </a:extLst>
          </p:cNvPr>
          <p:cNvSpPr/>
          <p:nvPr/>
        </p:nvSpPr>
        <p:spPr>
          <a:xfrm>
            <a:off x="4629664" y="4415481"/>
            <a:ext cx="5782962" cy="1894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469094-8297-41A7-B66E-1FA4FD86B475}"/>
              </a:ext>
            </a:extLst>
          </p:cNvPr>
          <p:cNvSpPr/>
          <p:nvPr/>
        </p:nvSpPr>
        <p:spPr>
          <a:xfrm>
            <a:off x="4629664" y="4118919"/>
            <a:ext cx="551936" cy="1894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6A8A0-04B9-4F4A-8C49-84846F33A16A}"/>
              </a:ext>
            </a:extLst>
          </p:cNvPr>
          <p:cNvSpPr txBox="1"/>
          <p:nvPr/>
        </p:nvSpPr>
        <p:spPr>
          <a:xfrm>
            <a:off x="4529017" y="4082849"/>
            <a:ext cx="13051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Target </a:t>
            </a:r>
            <a:r>
              <a:rPr lang="en-US" sz="1100" dirty="0" err="1"/>
              <a:t>pembayaran</a:t>
            </a:r>
            <a:endParaRPr lang="en-ID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39881B-C174-42A0-9536-F8D98B2BA9F6}"/>
              </a:ext>
            </a:extLst>
          </p:cNvPr>
          <p:cNvSpPr txBox="1"/>
          <p:nvPr/>
        </p:nvSpPr>
        <p:spPr>
          <a:xfrm>
            <a:off x="5934829" y="4082849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 err="1"/>
              <a:t>Tanggal</a:t>
            </a:r>
            <a:r>
              <a:rPr lang="en-US" sz="1100" dirty="0"/>
              <a:t> Bayar               </a:t>
            </a:r>
            <a:r>
              <a:rPr lang="en-US" sz="1100" dirty="0" err="1"/>
              <a:t>Jumlah</a:t>
            </a:r>
            <a:r>
              <a:rPr lang="en-US" sz="1100" dirty="0"/>
              <a:t> Bayar                           Type </a:t>
            </a:r>
            <a:r>
              <a:rPr lang="en-US" sz="1100" dirty="0" err="1"/>
              <a:t>Pembayaran</a:t>
            </a:r>
            <a:endParaRPr lang="en-ID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F6C1A-3A38-4FA6-8547-921C516CA1A1}"/>
              </a:ext>
            </a:extLst>
          </p:cNvPr>
          <p:cNvSpPr txBox="1"/>
          <p:nvPr/>
        </p:nvSpPr>
        <p:spPr>
          <a:xfrm>
            <a:off x="8847438" y="4379411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Giro no 202200110</a:t>
            </a:r>
            <a:endParaRPr lang="en-ID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C49D9F-D65A-48C2-912C-7B26E0C75E2D}"/>
              </a:ext>
            </a:extLst>
          </p:cNvPr>
          <p:cNvSpPr txBox="1"/>
          <p:nvPr/>
        </p:nvSpPr>
        <p:spPr>
          <a:xfrm>
            <a:off x="7208108" y="4379411"/>
            <a:ext cx="9044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111.000.000</a:t>
            </a:r>
            <a:endParaRPr lang="en-ID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E522C2-0EED-4AC6-88C8-409C01A19CD2}"/>
              </a:ext>
            </a:extLst>
          </p:cNvPr>
          <p:cNvSpPr txBox="1"/>
          <p:nvPr/>
        </p:nvSpPr>
        <p:spPr>
          <a:xfrm>
            <a:off x="4622378" y="4379411"/>
            <a:ext cx="86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28 </a:t>
            </a:r>
            <a:r>
              <a:rPr lang="en-US" sz="1100" dirty="0" err="1"/>
              <a:t>Juli</a:t>
            </a:r>
            <a:r>
              <a:rPr lang="en-US" sz="1100" dirty="0"/>
              <a:t> 2022</a:t>
            </a:r>
            <a:endParaRPr lang="en-ID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7FDECA-A1DA-4C2D-A9B6-5C3336A2A52F}"/>
              </a:ext>
            </a:extLst>
          </p:cNvPr>
          <p:cNvSpPr txBox="1"/>
          <p:nvPr/>
        </p:nvSpPr>
        <p:spPr>
          <a:xfrm>
            <a:off x="5944234" y="4379411"/>
            <a:ext cx="86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30 </a:t>
            </a:r>
            <a:r>
              <a:rPr lang="en-US" sz="1100" dirty="0" err="1"/>
              <a:t>Juli</a:t>
            </a:r>
            <a:r>
              <a:rPr lang="en-US" sz="1100" dirty="0"/>
              <a:t> 2022</a:t>
            </a:r>
            <a:endParaRPr lang="en-ID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428FBF-94C8-4E4F-8CB6-F3A26DF2E05C}"/>
              </a:ext>
            </a:extLst>
          </p:cNvPr>
          <p:cNvSpPr txBox="1"/>
          <p:nvPr/>
        </p:nvSpPr>
        <p:spPr>
          <a:xfrm>
            <a:off x="0" y="5321485"/>
            <a:ext cx="6001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Form collector, Target </a:t>
            </a:r>
            <a:r>
              <a:rPr lang="en-US" sz="1400" dirty="0" err="1"/>
              <a:t>pembayaran</a:t>
            </a:r>
            <a:r>
              <a:rPr lang="en-US" sz="1400" dirty="0"/>
              <a:t> yang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dijadikan</a:t>
            </a:r>
            <a:r>
              <a:rPr lang="en-US" sz="1400" dirty="0"/>
              <a:t> cash flow projection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34712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379EA4-13EC-4C64-B65F-7B5329271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162" y="357187"/>
            <a:ext cx="959167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68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43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Heraynto D. Widodo</dc:creator>
  <cp:lastModifiedBy>Heraynto D. Widodo</cp:lastModifiedBy>
  <cp:revision>7</cp:revision>
  <dcterms:created xsi:type="dcterms:W3CDTF">2022-07-27T07:34:53Z</dcterms:created>
  <dcterms:modified xsi:type="dcterms:W3CDTF">2022-08-10T03:20:11Z</dcterms:modified>
</cp:coreProperties>
</file>